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a4894fe6444b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54c5d8767a44b9"/>
  </p:sldMasterIdLst>
  <p:sldIdLst>
    <p:sldId xmlns:r="http://schemas.openxmlformats.org/officeDocument/2006/relationships" id="256" r:id="R8a41c7bef2644e0c"/>
    <p:sldId xmlns:r="http://schemas.openxmlformats.org/officeDocument/2006/relationships" id="257" r:id="R1cc877384424405f"/>
    <p:sldId xmlns:r="http://schemas.openxmlformats.org/officeDocument/2006/relationships" id="258" r:id="R323e69605ff0420e"/>
    <p:sldId xmlns:r="http://schemas.openxmlformats.org/officeDocument/2006/relationships" id="259" r:id="Rd6aa9e6535304f04"/>
    <p:sldId xmlns:r="http://schemas.openxmlformats.org/officeDocument/2006/relationships" id="260" r:id="R3603a34c2aad4c41"/>
    <p:sldId xmlns:r="http://schemas.openxmlformats.org/officeDocument/2006/relationships" id="261" r:id="Ra431b41c30f74879"/>
    <p:sldId xmlns:r="http://schemas.openxmlformats.org/officeDocument/2006/relationships" id="262" r:id="Ra65ce4d6d50b4b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4c5d8767a44b9" /><Relationship Type="http://schemas.openxmlformats.org/officeDocument/2006/relationships/slide" Target="/ppt/slides/slide1.xml" Id="R8a41c7bef2644e0c" /><Relationship Type="http://schemas.openxmlformats.org/officeDocument/2006/relationships/slide" Target="/ppt/slides/slide2.xml" Id="R1cc877384424405f" /><Relationship Type="http://schemas.openxmlformats.org/officeDocument/2006/relationships/slide" Target="/ppt/slides/slide3.xml" Id="R323e69605ff0420e" /><Relationship Type="http://schemas.openxmlformats.org/officeDocument/2006/relationships/slide" Target="/ppt/slides/slide4.xml" Id="Rd6aa9e6535304f04" /><Relationship Type="http://schemas.openxmlformats.org/officeDocument/2006/relationships/slide" Target="/ppt/slides/slide5.xml" Id="R3603a34c2aad4c41" /><Relationship Type="http://schemas.openxmlformats.org/officeDocument/2006/relationships/slide" Target="/ppt/slides/slide6.xml" Id="Ra431b41c30f74879" /><Relationship Type="http://schemas.openxmlformats.org/officeDocument/2006/relationships/slide" Target="/ppt/slides/slide7.xml" Id="Ra65ce4d6d50b4b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a84fd500c41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c2b6ed54d45cd" /><Relationship Type="http://schemas.openxmlformats.org/officeDocument/2006/relationships/theme" Target="/ppt/slideMasters/theme/theme1.xml" Id="R3d55031729f241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dc2b6ed54d45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335fb23f24a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80f6a0e88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d0288188f43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383536a634b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9112b628e44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9215bc8d44d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8d4ee641b4c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Regent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19 517 677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24 430 616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SKJEVLING RANDI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 MATSENTER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929 986 148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