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5a7beabd584a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77933435464869"/>
  </p:sldMasterIdLst>
  <p:sldIdLst>
    <p:sldId xmlns:r="http://schemas.openxmlformats.org/officeDocument/2006/relationships" id="256" r:id="Rd171466372784fd1"/>
    <p:sldId xmlns:r="http://schemas.openxmlformats.org/officeDocument/2006/relationships" id="257" r:id="R1f3573f4d5a441e1"/>
    <p:sldId xmlns:r="http://schemas.openxmlformats.org/officeDocument/2006/relationships" id="258" r:id="Rd7e98cf92e95412d"/>
    <p:sldId xmlns:r="http://schemas.openxmlformats.org/officeDocument/2006/relationships" id="259" r:id="Rc4808a8d34f24397"/>
    <p:sldId xmlns:r="http://schemas.openxmlformats.org/officeDocument/2006/relationships" id="260" r:id="R90c8b544304748df"/>
    <p:sldId xmlns:r="http://schemas.openxmlformats.org/officeDocument/2006/relationships" id="261" r:id="Rc6d1c33de32e40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7933435464869" /><Relationship Type="http://schemas.openxmlformats.org/officeDocument/2006/relationships/slide" Target="/ppt/slides/slide1.xml" Id="Rd171466372784fd1" /><Relationship Type="http://schemas.openxmlformats.org/officeDocument/2006/relationships/slide" Target="/ppt/slides/slide2.xml" Id="R1f3573f4d5a441e1" /><Relationship Type="http://schemas.openxmlformats.org/officeDocument/2006/relationships/slide" Target="/ppt/slides/slide3.xml" Id="Rd7e98cf92e95412d" /><Relationship Type="http://schemas.openxmlformats.org/officeDocument/2006/relationships/slide" Target="/ppt/slides/slide4.xml" Id="Rc4808a8d34f24397" /><Relationship Type="http://schemas.openxmlformats.org/officeDocument/2006/relationships/slide" Target="/ppt/slides/slide5.xml" Id="R90c8b544304748df" /><Relationship Type="http://schemas.openxmlformats.org/officeDocument/2006/relationships/slide" Target="/ppt/slides/slide6.xml" Id="Rc6d1c33de32e40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cfa69b6df4a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b74085dd24db9" /><Relationship Type="http://schemas.openxmlformats.org/officeDocument/2006/relationships/theme" Target="/ppt/slideMasters/theme/theme1.xml" Id="Rb7a3cdec599942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1b74085dd2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8fcd7b92f4b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49b713c0a45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80d6eb33745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1b89df9cc45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55a0f081e42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a9ae63930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BYGG OG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Topdalsveien 243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929 988 906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