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837a495ad145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95f914c1e24628"/>
  </p:sldMasterIdLst>
  <p:sldIdLst>
    <p:sldId xmlns:r="http://schemas.openxmlformats.org/officeDocument/2006/relationships" id="256" r:id="R371549b3557f488c"/>
    <p:sldId xmlns:r="http://schemas.openxmlformats.org/officeDocument/2006/relationships" id="257" r:id="R0c22fdf4b95d4f08"/>
    <p:sldId xmlns:r="http://schemas.openxmlformats.org/officeDocument/2006/relationships" id="258" r:id="R1760d500d47945eb"/>
    <p:sldId xmlns:r="http://schemas.openxmlformats.org/officeDocument/2006/relationships" id="259" r:id="Rd4fe3bfba03d4bcf"/>
    <p:sldId xmlns:r="http://schemas.openxmlformats.org/officeDocument/2006/relationships" id="260" r:id="R9438b5ba126146c7"/>
    <p:sldId xmlns:r="http://schemas.openxmlformats.org/officeDocument/2006/relationships" id="261" r:id="R8ccc929163994e9a"/>
    <p:sldId xmlns:r="http://schemas.openxmlformats.org/officeDocument/2006/relationships" id="262" r:id="R72705d41491346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95f914c1e24628" /><Relationship Type="http://schemas.openxmlformats.org/officeDocument/2006/relationships/slide" Target="/ppt/slides/slide1.xml" Id="R371549b3557f488c" /><Relationship Type="http://schemas.openxmlformats.org/officeDocument/2006/relationships/slide" Target="/ppt/slides/slide2.xml" Id="R0c22fdf4b95d4f08" /><Relationship Type="http://schemas.openxmlformats.org/officeDocument/2006/relationships/slide" Target="/ppt/slides/slide3.xml" Id="R1760d500d47945eb" /><Relationship Type="http://schemas.openxmlformats.org/officeDocument/2006/relationships/slide" Target="/ppt/slides/slide4.xml" Id="Rd4fe3bfba03d4bcf" /><Relationship Type="http://schemas.openxmlformats.org/officeDocument/2006/relationships/slide" Target="/ppt/slides/slide5.xml" Id="R9438b5ba126146c7" /><Relationship Type="http://schemas.openxmlformats.org/officeDocument/2006/relationships/slide" Target="/ppt/slides/slide6.xml" Id="R8ccc929163994e9a" /><Relationship Type="http://schemas.openxmlformats.org/officeDocument/2006/relationships/slide" Target="/ppt/slides/slide7.xml" Id="R72705d41491346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4fa8c95b548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94d6ee8f34a3e" /><Relationship Type="http://schemas.openxmlformats.org/officeDocument/2006/relationships/theme" Target="/ppt/slideMasters/theme/theme1.xml" Id="Rc277fc619b0549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b94d6ee8f34a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2af824f534d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39a8be87148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4ae43c4104a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e8d66386f44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7d81b09e24b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76f7256a148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0c5d7f55747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BYGG OG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BYGG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BYGG OG BETONG AS ble etablert [år] og holder til i 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BYGG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BYGG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BYGG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1 653 026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−215 100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−209 498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−110 372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255 364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BYGG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KRZYSZTAL FILIP JAN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JEDREJ ROBERT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BYGG OG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Topdalsveien 243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4658 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929 988 906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BYGG OG BETONG AS</a:t>
            </a:r>
          </a:p>
        </p:txBody>
      </p:sp>
    </p:spTree>
  </p:cSld>
  <p:clrMapOvr>
    <a:masterClrMapping xmlns:a="http://schemas.openxmlformats.org/drawingml/2006/main"/>
  </p:clrMapOvr>
</p:sld>
</file>