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bac80f07ab4a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a6a73ac2c4c3e"/>
  </p:sldMasterIdLst>
  <p:sldIdLst>
    <p:sldId xmlns:r="http://schemas.openxmlformats.org/officeDocument/2006/relationships" id="256" r:id="R61f06165fbcd4abe"/>
    <p:sldId xmlns:r="http://schemas.openxmlformats.org/officeDocument/2006/relationships" id="257" r:id="R6fca10eb0f7d4cdf"/>
    <p:sldId xmlns:r="http://schemas.openxmlformats.org/officeDocument/2006/relationships" id="258" r:id="R976f1c4a83f04a8a"/>
    <p:sldId xmlns:r="http://schemas.openxmlformats.org/officeDocument/2006/relationships" id="259" r:id="Ra0cc23529cd947c4"/>
    <p:sldId xmlns:r="http://schemas.openxmlformats.org/officeDocument/2006/relationships" id="260" r:id="R93f88861b3624508"/>
    <p:sldId xmlns:r="http://schemas.openxmlformats.org/officeDocument/2006/relationships" id="261" r:id="Rb6e3ac42daa34a97"/>
    <p:sldId xmlns:r="http://schemas.openxmlformats.org/officeDocument/2006/relationships" id="262" r:id="R4f5405e5b81d48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a6a73ac2c4c3e" /><Relationship Type="http://schemas.openxmlformats.org/officeDocument/2006/relationships/slide" Target="/ppt/slides/slide1.xml" Id="R61f06165fbcd4abe" /><Relationship Type="http://schemas.openxmlformats.org/officeDocument/2006/relationships/slide" Target="/ppt/slides/slide2.xml" Id="R6fca10eb0f7d4cdf" /><Relationship Type="http://schemas.openxmlformats.org/officeDocument/2006/relationships/slide" Target="/ppt/slides/slide3.xml" Id="R976f1c4a83f04a8a" /><Relationship Type="http://schemas.openxmlformats.org/officeDocument/2006/relationships/slide" Target="/ppt/slides/slide4.xml" Id="Ra0cc23529cd947c4" /><Relationship Type="http://schemas.openxmlformats.org/officeDocument/2006/relationships/slide" Target="/ppt/slides/slide5.xml" Id="R93f88861b3624508" /><Relationship Type="http://schemas.openxmlformats.org/officeDocument/2006/relationships/slide" Target="/ppt/slides/slide6.xml" Id="Rb6e3ac42daa34a97" /><Relationship Type="http://schemas.openxmlformats.org/officeDocument/2006/relationships/slide" Target="/ppt/slides/slide7.xml" Id="R4f5405e5b81d48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5be6fa5af45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cd6d910b14749" /><Relationship Type="http://schemas.openxmlformats.org/officeDocument/2006/relationships/theme" Target="/ppt/slideMasters/theme/theme1.xml" Id="Rc3dd80b908fb45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3cd6d910b147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9b99c0bd941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2cb08203c43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f86ec4a3e4b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f34f208a8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17262b1c848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0e186b6584d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7b78c848f48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NAUSTLIE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NAUSTLIE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509 088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162 930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170 988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386 619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LIE THORKILDSEN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Axel Thorkildsen, 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929 988 949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NAUSTLIE AS</a:t>
            </a:r>
          </a:p>
        </p:txBody>
      </p:sp>
    </p:spTree>
  </p:cSld>
  <p:clrMapOvr>
    <a:masterClrMapping xmlns:a="http://schemas.openxmlformats.org/drawingml/2006/main"/>
  </p:clrMapOvr>
</p:sld>
</file>