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75344fd75843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1d6da474914802"/>
  </p:sldMasterIdLst>
  <p:sldIdLst>
    <p:sldId xmlns:r="http://schemas.openxmlformats.org/officeDocument/2006/relationships" id="256" r:id="Rec6557407fa54554"/>
    <p:sldId xmlns:r="http://schemas.openxmlformats.org/officeDocument/2006/relationships" id="257" r:id="R2606718bc6c64a32"/>
    <p:sldId xmlns:r="http://schemas.openxmlformats.org/officeDocument/2006/relationships" id="258" r:id="R82380e5495594cc1"/>
    <p:sldId xmlns:r="http://schemas.openxmlformats.org/officeDocument/2006/relationships" id="259" r:id="R1bff358602914222"/>
    <p:sldId xmlns:r="http://schemas.openxmlformats.org/officeDocument/2006/relationships" id="260" r:id="R3d55741a9c3c4f2d"/>
    <p:sldId xmlns:r="http://schemas.openxmlformats.org/officeDocument/2006/relationships" id="261" r:id="R47cba8aba5d74103"/>
    <p:sldId xmlns:r="http://schemas.openxmlformats.org/officeDocument/2006/relationships" id="262" r:id="Rd577f97fe03d42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1d6da474914802" /><Relationship Type="http://schemas.openxmlformats.org/officeDocument/2006/relationships/slide" Target="/ppt/slides/slide1.xml" Id="Rec6557407fa54554" /><Relationship Type="http://schemas.openxmlformats.org/officeDocument/2006/relationships/slide" Target="/ppt/slides/slide2.xml" Id="R2606718bc6c64a32" /><Relationship Type="http://schemas.openxmlformats.org/officeDocument/2006/relationships/slide" Target="/ppt/slides/slide3.xml" Id="R82380e5495594cc1" /><Relationship Type="http://schemas.openxmlformats.org/officeDocument/2006/relationships/slide" Target="/ppt/slides/slide4.xml" Id="R1bff358602914222" /><Relationship Type="http://schemas.openxmlformats.org/officeDocument/2006/relationships/slide" Target="/ppt/slides/slide5.xml" Id="R3d55741a9c3c4f2d" /><Relationship Type="http://schemas.openxmlformats.org/officeDocument/2006/relationships/slide" Target="/ppt/slides/slide6.xml" Id="R47cba8aba5d74103" /><Relationship Type="http://schemas.openxmlformats.org/officeDocument/2006/relationships/slide" Target="/ppt/slides/slide7.xml" Id="Rd577f97fe03d42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fa3bfd502842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3387cd7cee48ab" /><Relationship Type="http://schemas.openxmlformats.org/officeDocument/2006/relationships/theme" Target="/ppt/slideMasters/theme/theme1.xml" Id="Rbd6b7507211f43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3387cd7cee48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ef80ab2b5b45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d84afc6cc648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c46ad73dc849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b98e646baa47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174952406e41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b4db8352d84e8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23743d3ead42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LILLESTRØM LUNGEKLINIKK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LILLESTRØM LUNGEKLINIKK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LILLESTRØM LUNGEKLINIKK AS ble etablert [år] og holder til i Lillestrøm.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LILLESTRØM LUNGEKLINIKK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LILLESTRØM LUNGEKLINIKK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LILLESTRØM LUNGEKLINIKK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11 360 534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6 136 743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4 774 658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3 717 888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9 345 578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LILLESTRØM LUNGEKLINIKK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CHRISTIAN BORNA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LILLESTRØM LUNGEKLINIKK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Depotgata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929 992 113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LILLESTRØM LUNGEKLINIKK AS</a:t>
            </a:r>
          </a:p>
        </p:txBody>
      </p:sp>
    </p:spTree>
  </p:cSld>
  <p:clrMapOvr>
    <a:masterClrMapping xmlns:a="http://schemas.openxmlformats.org/drawingml/2006/main"/>
  </p:clrMapOvr>
</p:sld>
</file>