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c1a2cc6db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e3ded2def4cbb"/>
  </p:sldMasterIdLst>
  <p:sldIdLst>
    <p:sldId xmlns:r="http://schemas.openxmlformats.org/officeDocument/2006/relationships" id="256" r:id="R87c787429ce949b6"/>
    <p:sldId xmlns:r="http://schemas.openxmlformats.org/officeDocument/2006/relationships" id="257" r:id="R0b15182b5fd04bcd"/>
    <p:sldId xmlns:r="http://schemas.openxmlformats.org/officeDocument/2006/relationships" id="258" r:id="R460ecc57ef764bab"/>
    <p:sldId xmlns:r="http://schemas.openxmlformats.org/officeDocument/2006/relationships" id="259" r:id="R02d6cc1ca7a046b4"/>
    <p:sldId xmlns:r="http://schemas.openxmlformats.org/officeDocument/2006/relationships" id="260" r:id="R79065f387f134ec9"/>
    <p:sldId xmlns:r="http://schemas.openxmlformats.org/officeDocument/2006/relationships" id="261" r:id="Rfb132dd6d0264f07"/>
    <p:sldId xmlns:r="http://schemas.openxmlformats.org/officeDocument/2006/relationships" id="262" r:id="R6fe3bdb992f7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e3ded2def4cbb" /><Relationship Type="http://schemas.openxmlformats.org/officeDocument/2006/relationships/slide" Target="/ppt/slides/slide1.xml" Id="R87c787429ce949b6" /><Relationship Type="http://schemas.openxmlformats.org/officeDocument/2006/relationships/slide" Target="/ppt/slides/slide2.xml" Id="R0b15182b5fd04bcd" /><Relationship Type="http://schemas.openxmlformats.org/officeDocument/2006/relationships/slide" Target="/ppt/slides/slide3.xml" Id="R460ecc57ef764bab" /><Relationship Type="http://schemas.openxmlformats.org/officeDocument/2006/relationships/slide" Target="/ppt/slides/slide4.xml" Id="R02d6cc1ca7a046b4" /><Relationship Type="http://schemas.openxmlformats.org/officeDocument/2006/relationships/slide" Target="/ppt/slides/slide5.xml" Id="R79065f387f134ec9" /><Relationship Type="http://schemas.openxmlformats.org/officeDocument/2006/relationships/slide" Target="/ppt/slides/slide6.xml" Id="Rfb132dd6d0264f07" /><Relationship Type="http://schemas.openxmlformats.org/officeDocument/2006/relationships/slide" Target="/ppt/slides/slide7.xml" Id="R6fe3bdb992f7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bb48a07d1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e14df96054619" /><Relationship Type="http://schemas.openxmlformats.org/officeDocument/2006/relationships/theme" Target="/ppt/slideMasters/theme/theme1.xml" Id="Re93fdca403b549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e14df9605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9a376f25742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67902118f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ed2d59c7d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64282b784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01abd053b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99f3b7ff442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117a900f3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ZAREUS OFFICE GRAN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ZAREUS OFFICE GRAN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ZAREUS OFFICE RETAIL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929 998 634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ZAREUS OFFICE GRAN AS</a:t>
            </a:r>
          </a:p>
        </p:txBody>
      </p:sp>
    </p:spTree>
  </p:cSld>
  <p:clrMapOvr>
    <a:masterClrMapping xmlns:a="http://schemas.openxmlformats.org/drawingml/2006/main"/>
  </p:clrMapOvr>
</p:sld>
</file>