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c49932eece46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2df8938ab14dd1"/>
  </p:sldMasterIdLst>
  <p:sldIdLst>
    <p:sldId xmlns:r="http://schemas.openxmlformats.org/officeDocument/2006/relationships" id="256" r:id="Rbc991bef543241ce"/>
    <p:sldId xmlns:r="http://schemas.openxmlformats.org/officeDocument/2006/relationships" id="257" r:id="R65230864fd43497c"/>
    <p:sldId xmlns:r="http://schemas.openxmlformats.org/officeDocument/2006/relationships" id="258" r:id="R2b5cef75224e42db"/>
    <p:sldId xmlns:r="http://schemas.openxmlformats.org/officeDocument/2006/relationships" id="259" r:id="Rd97f307c53684676"/>
    <p:sldId xmlns:r="http://schemas.openxmlformats.org/officeDocument/2006/relationships" id="260" r:id="R8d98c8b8ec7b4b01"/>
    <p:sldId xmlns:r="http://schemas.openxmlformats.org/officeDocument/2006/relationships" id="261" r:id="R620f204dea3b4bd5"/>
    <p:sldId xmlns:r="http://schemas.openxmlformats.org/officeDocument/2006/relationships" id="262" r:id="R52b0418e23154d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df8938ab14dd1" /><Relationship Type="http://schemas.openxmlformats.org/officeDocument/2006/relationships/slide" Target="/ppt/slides/slide1.xml" Id="Rbc991bef543241ce" /><Relationship Type="http://schemas.openxmlformats.org/officeDocument/2006/relationships/slide" Target="/ppt/slides/slide2.xml" Id="R65230864fd43497c" /><Relationship Type="http://schemas.openxmlformats.org/officeDocument/2006/relationships/slide" Target="/ppt/slides/slide3.xml" Id="R2b5cef75224e42db" /><Relationship Type="http://schemas.openxmlformats.org/officeDocument/2006/relationships/slide" Target="/ppt/slides/slide4.xml" Id="Rd97f307c53684676" /><Relationship Type="http://schemas.openxmlformats.org/officeDocument/2006/relationships/slide" Target="/ppt/slides/slide5.xml" Id="R8d98c8b8ec7b4b01" /><Relationship Type="http://schemas.openxmlformats.org/officeDocument/2006/relationships/slide" Target="/ppt/slides/slide6.xml" Id="R620f204dea3b4bd5" /><Relationship Type="http://schemas.openxmlformats.org/officeDocument/2006/relationships/slide" Target="/ppt/slides/slide7.xml" Id="R52b0418e23154d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d4daa30984d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e251c902a4255" /><Relationship Type="http://schemas.openxmlformats.org/officeDocument/2006/relationships/theme" Target="/ppt/slideMasters/theme/theme1.xml" Id="R7163fce0f2e24e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de251c902a42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6c9d25c1442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4059a78434e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a97c19c2345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8b0a8b7f94a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25ca8bd3b4a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a614073d94e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bbf6ca86e43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MEGO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104 513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GORGAS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Sørbø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930 022 616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MEGO HOLDING AS</a:t>
            </a:r>
          </a:p>
        </p:txBody>
      </p:sp>
    </p:spTree>
  </p:cSld>
  <p:clrMapOvr>
    <a:masterClrMapping xmlns:a="http://schemas.openxmlformats.org/drawingml/2006/main"/>
  </p:clrMapOvr>
</p:sld>
</file>