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66acef972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3c73fda274cb9"/>
  </p:sldMasterIdLst>
  <p:sldIdLst>
    <p:sldId xmlns:r="http://schemas.openxmlformats.org/officeDocument/2006/relationships" id="256" r:id="Rfd6b4ad42bf843b1"/>
    <p:sldId xmlns:r="http://schemas.openxmlformats.org/officeDocument/2006/relationships" id="257" r:id="R5569383f819c442f"/>
    <p:sldId xmlns:r="http://schemas.openxmlformats.org/officeDocument/2006/relationships" id="258" r:id="Re275604039e84f3d"/>
    <p:sldId xmlns:r="http://schemas.openxmlformats.org/officeDocument/2006/relationships" id="259" r:id="R3fcff5f09e234301"/>
    <p:sldId xmlns:r="http://schemas.openxmlformats.org/officeDocument/2006/relationships" id="260" r:id="R973ee0c9dd78494d"/>
    <p:sldId xmlns:r="http://schemas.openxmlformats.org/officeDocument/2006/relationships" id="261" r:id="Rbcb98e34c31848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3c73fda274cb9" /><Relationship Type="http://schemas.openxmlformats.org/officeDocument/2006/relationships/slide" Target="/ppt/slides/slide1.xml" Id="Rfd6b4ad42bf843b1" /><Relationship Type="http://schemas.openxmlformats.org/officeDocument/2006/relationships/slide" Target="/ppt/slides/slide2.xml" Id="R5569383f819c442f" /><Relationship Type="http://schemas.openxmlformats.org/officeDocument/2006/relationships/slide" Target="/ppt/slides/slide3.xml" Id="Re275604039e84f3d" /><Relationship Type="http://schemas.openxmlformats.org/officeDocument/2006/relationships/slide" Target="/ppt/slides/slide4.xml" Id="R3fcff5f09e234301" /><Relationship Type="http://schemas.openxmlformats.org/officeDocument/2006/relationships/slide" Target="/ppt/slides/slide5.xml" Id="R973ee0c9dd78494d" /><Relationship Type="http://schemas.openxmlformats.org/officeDocument/2006/relationships/slide" Target="/ppt/slides/slide6.xml" Id="Rbcb98e34c31848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8d84d466042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395bcd024a36" /><Relationship Type="http://schemas.openxmlformats.org/officeDocument/2006/relationships/theme" Target="/ppt/slideMasters/theme/theme1.xml" Id="R46a3556b38f1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c395bcd02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6b436402249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5809c6d4f4e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0dc0780f1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4265a9dfd47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60e20046a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47311a0e6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ANNKJE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ANNKJE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3 051 695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Norddalsfjord 1086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6910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930 042 838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