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f47d0ff33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13da22d5c4dbb"/>
  </p:sldMasterIdLst>
  <p:sldIdLst>
    <p:sldId xmlns:r="http://schemas.openxmlformats.org/officeDocument/2006/relationships" id="256" r:id="R98524e97d8844ffe"/>
    <p:sldId xmlns:r="http://schemas.openxmlformats.org/officeDocument/2006/relationships" id="257" r:id="R6d21d264146e429c"/>
    <p:sldId xmlns:r="http://schemas.openxmlformats.org/officeDocument/2006/relationships" id="258" r:id="R54513a8d85594c1d"/>
    <p:sldId xmlns:r="http://schemas.openxmlformats.org/officeDocument/2006/relationships" id="259" r:id="R2eb3ffc603cd413d"/>
    <p:sldId xmlns:r="http://schemas.openxmlformats.org/officeDocument/2006/relationships" id="260" r:id="Rce0fbe0026f14852"/>
    <p:sldId xmlns:r="http://schemas.openxmlformats.org/officeDocument/2006/relationships" id="261" r:id="Ra162992f986c4bc6"/>
    <p:sldId xmlns:r="http://schemas.openxmlformats.org/officeDocument/2006/relationships" id="262" r:id="R4168de6eb490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13da22d5c4dbb" /><Relationship Type="http://schemas.openxmlformats.org/officeDocument/2006/relationships/slide" Target="/ppt/slides/slide1.xml" Id="R98524e97d8844ffe" /><Relationship Type="http://schemas.openxmlformats.org/officeDocument/2006/relationships/slide" Target="/ppt/slides/slide2.xml" Id="R6d21d264146e429c" /><Relationship Type="http://schemas.openxmlformats.org/officeDocument/2006/relationships/slide" Target="/ppt/slides/slide3.xml" Id="R54513a8d85594c1d" /><Relationship Type="http://schemas.openxmlformats.org/officeDocument/2006/relationships/slide" Target="/ppt/slides/slide4.xml" Id="R2eb3ffc603cd413d" /><Relationship Type="http://schemas.openxmlformats.org/officeDocument/2006/relationships/slide" Target="/ppt/slides/slide5.xml" Id="Rce0fbe0026f14852" /><Relationship Type="http://schemas.openxmlformats.org/officeDocument/2006/relationships/slide" Target="/ppt/slides/slide6.xml" Id="Ra162992f986c4bc6" /><Relationship Type="http://schemas.openxmlformats.org/officeDocument/2006/relationships/slide" Target="/ppt/slides/slide7.xml" Id="R4168de6eb490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47eae580a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b1735aee4141" /><Relationship Type="http://schemas.openxmlformats.org/officeDocument/2006/relationships/theme" Target="/ppt/slideMasters/theme/theme1.xml" Id="R0b4fd58f1ab6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3b1735aee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100b026e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9e982b9f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63fada78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f64ca9a6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159470ce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4157fc341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a0e205d9b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SOLVANG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