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149488212141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68131b8a984d4f"/>
  </p:sldMasterIdLst>
  <p:sldIdLst>
    <p:sldId xmlns:r="http://schemas.openxmlformats.org/officeDocument/2006/relationships" id="256" r:id="Rdfeeee1389f646cc"/>
    <p:sldId xmlns:r="http://schemas.openxmlformats.org/officeDocument/2006/relationships" id="257" r:id="R16f1c6ef9e7144fa"/>
    <p:sldId xmlns:r="http://schemas.openxmlformats.org/officeDocument/2006/relationships" id="258" r:id="Rdd2c0f16a2584344"/>
    <p:sldId xmlns:r="http://schemas.openxmlformats.org/officeDocument/2006/relationships" id="259" r:id="R825c645d37344ec9"/>
    <p:sldId xmlns:r="http://schemas.openxmlformats.org/officeDocument/2006/relationships" id="260" r:id="R2e826604ab26493f"/>
    <p:sldId xmlns:r="http://schemas.openxmlformats.org/officeDocument/2006/relationships" id="261" r:id="R9e4f615e477d42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68131b8a984d4f" /><Relationship Type="http://schemas.openxmlformats.org/officeDocument/2006/relationships/slide" Target="/ppt/slides/slide1.xml" Id="Rdfeeee1389f646cc" /><Relationship Type="http://schemas.openxmlformats.org/officeDocument/2006/relationships/slide" Target="/ppt/slides/slide2.xml" Id="R16f1c6ef9e7144fa" /><Relationship Type="http://schemas.openxmlformats.org/officeDocument/2006/relationships/slide" Target="/ppt/slides/slide3.xml" Id="Rdd2c0f16a2584344" /><Relationship Type="http://schemas.openxmlformats.org/officeDocument/2006/relationships/slide" Target="/ppt/slides/slide4.xml" Id="R825c645d37344ec9" /><Relationship Type="http://schemas.openxmlformats.org/officeDocument/2006/relationships/slide" Target="/ppt/slides/slide5.xml" Id="R2e826604ab26493f" /><Relationship Type="http://schemas.openxmlformats.org/officeDocument/2006/relationships/slide" Target="/ppt/slides/slide6.xml" Id="R9e4f615e477d42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154a06b12c4a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49592e05c64780" /><Relationship Type="http://schemas.openxmlformats.org/officeDocument/2006/relationships/theme" Target="/ppt/slideMasters/theme/theme1.xml" Id="R94506260b92949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49592e05c647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b017fb71a547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7cf69418774e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8a2a2b856e42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150c24b6744b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98f2e0680e4c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f1e1a9d2ec43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RESPIRARE ACCOUNTING STAVANGER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RESPIRARE ACCOUNTING STAVANGER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RESPIRARE ACCOUNTING STAVANGER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RESPIRARE ACCOUNTING STAVANGER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RESPIRARE ACCOUNTING STAVANGER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RESPIRARE ACCOUNTING STAVANGER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Grenseveien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930 047 198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RESPIRARE ACCOUNTING STAVANGER AS</a:t>
            </a:r>
          </a:p>
        </p:txBody>
      </p:sp>
    </p:spTree>
  </p:cSld>
  <p:clrMapOvr>
    <a:masterClrMapping xmlns:a="http://schemas.openxmlformats.org/drawingml/2006/main"/>
  </p:clrMapOvr>
</p:sld>
</file>