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af5ba3962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505adb0e04ee9"/>
  </p:sldMasterIdLst>
  <p:sldIdLst>
    <p:sldId xmlns:r="http://schemas.openxmlformats.org/officeDocument/2006/relationships" id="256" r:id="Rf6089282f9b04a44"/>
    <p:sldId xmlns:r="http://schemas.openxmlformats.org/officeDocument/2006/relationships" id="257" r:id="R222c241869134b29"/>
    <p:sldId xmlns:r="http://schemas.openxmlformats.org/officeDocument/2006/relationships" id="258" r:id="R581a6da4c219405c"/>
    <p:sldId xmlns:r="http://schemas.openxmlformats.org/officeDocument/2006/relationships" id="259" r:id="R3163f6365f51431b"/>
    <p:sldId xmlns:r="http://schemas.openxmlformats.org/officeDocument/2006/relationships" id="260" r:id="R5a5acc6a78e64de9"/>
    <p:sldId xmlns:r="http://schemas.openxmlformats.org/officeDocument/2006/relationships" id="261" r:id="Rd43fb774f10e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505adb0e04ee9" /><Relationship Type="http://schemas.openxmlformats.org/officeDocument/2006/relationships/slide" Target="/ppt/slides/slide1.xml" Id="Rf6089282f9b04a44" /><Relationship Type="http://schemas.openxmlformats.org/officeDocument/2006/relationships/slide" Target="/ppt/slides/slide2.xml" Id="R222c241869134b29" /><Relationship Type="http://schemas.openxmlformats.org/officeDocument/2006/relationships/slide" Target="/ppt/slides/slide3.xml" Id="R581a6da4c219405c" /><Relationship Type="http://schemas.openxmlformats.org/officeDocument/2006/relationships/slide" Target="/ppt/slides/slide4.xml" Id="R3163f6365f51431b" /><Relationship Type="http://schemas.openxmlformats.org/officeDocument/2006/relationships/slide" Target="/ppt/slides/slide5.xml" Id="R5a5acc6a78e64de9" /><Relationship Type="http://schemas.openxmlformats.org/officeDocument/2006/relationships/slide" Target="/ppt/slides/slide6.xml" Id="Rd43fb774f10e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b86decf77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c2835fa249e1" /><Relationship Type="http://schemas.openxmlformats.org/officeDocument/2006/relationships/theme" Target="/ppt/slideMasters/theme/theme1.xml" Id="R6aec768d1ff7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8c2835fa2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3cedb014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acce11d8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6ffbde27d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0cbba6ff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3e726db4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ace5c22d0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