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d20b1d38b2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68f43e0ead454a"/>
  </p:sldMasterIdLst>
  <p:sldIdLst>
    <p:sldId xmlns:r="http://schemas.openxmlformats.org/officeDocument/2006/relationships" id="256" r:id="Rfe70e1ebfd99428b"/>
    <p:sldId xmlns:r="http://schemas.openxmlformats.org/officeDocument/2006/relationships" id="257" r:id="R0bc6dca3528845d1"/>
    <p:sldId xmlns:r="http://schemas.openxmlformats.org/officeDocument/2006/relationships" id="258" r:id="R1b97b3c6f1334ade"/>
    <p:sldId xmlns:r="http://schemas.openxmlformats.org/officeDocument/2006/relationships" id="259" r:id="Rf867b37ddc5b40fd"/>
    <p:sldId xmlns:r="http://schemas.openxmlformats.org/officeDocument/2006/relationships" id="260" r:id="Rbff0382a777c42d5"/>
    <p:sldId xmlns:r="http://schemas.openxmlformats.org/officeDocument/2006/relationships" id="261" r:id="R74ff3eeb9b8b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8f43e0ead454a" /><Relationship Type="http://schemas.openxmlformats.org/officeDocument/2006/relationships/slide" Target="/ppt/slides/slide1.xml" Id="Rfe70e1ebfd99428b" /><Relationship Type="http://schemas.openxmlformats.org/officeDocument/2006/relationships/slide" Target="/ppt/slides/slide2.xml" Id="R0bc6dca3528845d1" /><Relationship Type="http://schemas.openxmlformats.org/officeDocument/2006/relationships/slide" Target="/ppt/slides/slide3.xml" Id="R1b97b3c6f1334ade" /><Relationship Type="http://schemas.openxmlformats.org/officeDocument/2006/relationships/slide" Target="/ppt/slides/slide4.xml" Id="Rf867b37ddc5b40fd" /><Relationship Type="http://schemas.openxmlformats.org/officeDocument/2006/relationships/slide" Target="/ppt/slides/slide5.xml" Id="Rbff0382a777c42d5" /><Relationship Type="http://schemas.openxmlformats.org/officeDocument/2006/relationships/slide" Target="/ppt/slides/slide6.xml" Id="R74ff3eeb9b8b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5c00dbf74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25324794e447d" /><Relationship Type="http://schemas.openxmlformats.org/officeDocument/2006/relationships/theme" Target="/ppt/slideMasters/theme/theme1.xml" Id="Rdaa4c9097e16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25324794e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0474f78c440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e02a8eacd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b28f3b70b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c5d68295d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f1c9ab7af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08fa000d0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SK6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SK6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Skolebryggå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930 051 047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SK6 HOLDING AS</a:t>
            </a:r>
          </a:p>
        </p:txBody>
      </p:sp>
    </p:spTree>
  </p:cSld>
  <p:clrMapOvr>
    <a:masterClrMapping xmlns:a="http://schemas.openxmlformats.org/drawingml/2006/main"/>
  </p:clrMapOvr>
</p:sld>
</file>