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bb6db4f98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1051ba316499f"/>
  </p:sldMasterIdLst>
  <p:sldIdLst>
    <p:sldId xmlns:r="http://schemas.openxmlformats.org/officeDocument/2006/relationships" id="256" r:id="R1de3d9f5a22644b1"/>
    <p:sldId xmlns:r="http://schemas.openxmlformats.org/officeDocument/2006/relationships" id="257" r:id="R4b3614c421674e87"/>
    <p:sldId xmlns:r="http://schemas.openxmlformats.org/officeDocument/2006/relationships" id="258" r:id="R349f5749fce94800"/>
    <p:sldId xmlns:r="http://schemas.openxmlformats.org/officeDocument/2006/relationships" id="259" r:id="R26241751e5ef43cc"/>
    <p:sldId xmlns:r="http://schemas.openxmlformats.org/officeDocument/2006/relationships" id="260" r:id="R9f5f682fbe854902"/>
    <p:sldId xmlns:r="http://schemas.openxmlformats.org/officeDocument/2006/relationships" id="261" r:id="R0d77e011d52e4e35"/>
    <p:sldId xmlns:r="http://schemas.openxmlformats.org/officeDocument/2006/relationships" id="262" r:id="R3206de7932a8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1051ba316499f" /><Relationship Type="http://schemas.openxmlformats.org/officeDocument/2006/relationships/slide" Target="/ppt/slides/slide1.xml" Id="R1de3d9f5a22644b1" /><Relationship Type="http://schemas.openxmlformats.org/officeDocument/2006/relationships/slide" Target="/ppt/slides/slide2.xml" Id="R4b3614c421674e87" /><Relationship Type="http://schemas.openxmlformats.org/officeDocument/2006/relationships/slide" Target="/ppt/slides/slide3.xml" Id="R349f5749fce94800" /><Relationship Type="http://schemas.openxmlformats.org/officeDocument/2006/relationships/slide" Target="/ppt/slides/slide4.xml" Id="R26241751e5ef43cc" /><Relationship Type="http://schemas.openxmlformats.org/officeDocument/2006/relationships/slide" Target="/ppt/slides/slide5.xml" Id="R9f5f682fbe854902" /><Relationship Type="http://schemas.openxmlformats.org/officeDocument/2006/relationships/slide" Target="/ppt/slides/slide6.xml" Id="R0d77e011d52e4e35" /><Relationship Type="http://schemas.openxmlformats.org/officeDocument/2006/relationships/slide" Target="/ppt/slides/slide7.xml" Id="R3206de7932a8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33dc3c0c2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d63dd10294ed6" /><Relationship Type="http://schemas.openxmlformats.org/officeDocument/2006/relationships/theme" Target="/ppt/slideMasters/theme/theme1.xml" Id="R3fa316f932c9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d63dd1029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1e8bc1f93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fafc626ba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63d3b6fae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222de71f6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65fef7c9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0fbaa126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305412b2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SK6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SK6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Skolebryggå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930 051 047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