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f627c6e46f44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081c33923e4149"/>
  </p:sldMasterIdLst>
  <p:sldIdLst>
    <p:sldId xmlns:r="http://schemas.openxmlformats.org/officeDocument/2006/relationships" id="256" r:id="R825feec8c88c48a1"/>
    <p:sldId xmlns:r="http://schemas.openxmlformats.org/officeDocument/2006/relationships" id="257" r:id="R9a6467ab33c2489a"/>
    <p:sldId xmlns:r="http://schemas.openxmlformats.org/officeDocument/2006/relationships" id="258" r:id="R839f5fdd0cd3486e"/>
    <p:sldId xmlns:r="http://schemas.openxmlformats.org/officeDocument/2006/relationships" id="259" r:id="R1cbf2a3ec8784997"/>
    <p:sldId xmlns:r="http://schemas.openxmlformats.org/officeDocument/2006/relationships" id="260" r:id="Rbac4da0adac241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081c33923e4149" /><Relationship Type="http://schemas.openxmlformats.org/officeDocument/2006/relationships/slide" Target="/ppt/slides/slide1.xml" Id="R825feec8c88c48a1" /><Relationship Type="http://schemas.openxmlformats.org/officeDocument/2006/relationships/slide" Target="/ppt/slides/slide2.xml" Id="R9a6467ab33c2489a" /><Relationship Type="http://schemas.openxmlformats.org/officeDocument/2006/relationships/slide" Target="/ppt/slides/slide3.xml" Id="R839f5fdd0cd3486e" /><Relationship Type="http://schemas.openxmlformats.org/officeDocument/2006/relationships/slide" Target="/ppt/slides/slide4.xml" Id="R1cbf2a3ec8784997" /><Relationship Type="http://schemas.openxmlformats.org/officeDocument/2006/relationships/slide" Target="/ppt/slides/slide5.xml" Id="Rbac4da0adac241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6d793ea6b94d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a2fce8c9c4b71" /><Relationship Type="http://schemas.openxmlformats.org/officeDocument/2006/relationships/theme" Target="/ppt/slideMasters/theme/theme1.xml" Id="Rd648e7f2775f4c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8a2fce8c9c4b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c5099643547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7bb6531e341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b0f20cc7e49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7032d27114f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d12ba25204f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BOLIGSAMEIET HOVEDGATEN 79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BOLIGSAMEIET HOVEDGATEN 79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BOLIGSAMEIET HOVEDGATEN 79 ble etablert [år] og holder til i Tvedestrand.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BOLIGSAMEIET HOVEDGATEN 79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BOLIGSAMEIET HOVEDGATEN 79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BOLIGSAMEIET HOVEDGATEN 79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Hovedgata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4900 Tvedestrand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930 051 721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BOLIGSAMEIET HOVEDGATEN 79</a:t>
            </a:r>
          </a:p>
        </p:txBody>
      </p:sp>
    </p:spTree>
  </p:cSld>
  <p:clrMapOvr>
    <a:masterClrMapping xmlns:a="http://schemas.openxmlformats.org/drawingml/2006/main"/>
  </p:clrMapOvr>
</p:sld>
</file>