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43fbaf1e9949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61401928794656"/>
  </p:sldMasterIdLst>
  <p:sldIdLst>
    <p:sldId xmlns:r="http://schemas.openxmlformats.org/officeDocument/2006/relationships" id="256" r:id="R88e97dc72c734a14"/>
    <p:sldId xmlns:r="http://schemas.openxmlformats.org/officeDocument/2006/relationships" id="257" r:id="Re993a63adc1946d4"/>
    <p:sldId xmlns:r="http://schemas.openxmlformats.org/officeDocument/2006/relationships" id="258" r:id="Rb963d7f4b0d74806"/>
    <p:sldId xmlns:r="http://schemas.openxmlformats.org/officeDocument/2006/relationships" id="259" r:id="Rf5553754b20a4813"/>
    <p:sldId xmlns:r="http://schemas.openxmlformats.org/officeDocument/2006/relationships" id="260" r:id="R93e13090b1204c66"/>
    <p:sldId xmlns:r="http://schemas.openxmlformats.org/officeDocument/2006/relationships" id="261" r:id="R574c4146516248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61401928794656" /><Relationship Type="http://schemas.openxmlformats.org/officeDocument/2006/relationships/slide" Target="/ppt/slides/slide1.xml" Id="R88e97dc72c734a14" /><Relationship Type="http://schemas.openxmlformats.org/officeDocument/2006/relationships/slide" Target="/ppt/slides/slide2.xml" Id="Re993a63adc1946d4" /><Relationship Type="http://schemas.openxmlformats.org/officeDocument/2006/relationships/slide" Target="/ppt/slides/slide3.xml" Id="Rb963d7f4b0d74806" /><Relationship Type="http://schemas.openxmlformats.org/officeDocument/2006/relationships/slide" Target="/ppt/slides/slide4.xml" Id="Rf5553754b20a4813" /><Relationship Type="http://schemas.openxmlformats.org/officeDocument/2006/relationships/slide" Target="/ppt/slides/slide5.xml" Id="R93e13090b1204c66" /><Relationship Type="http://schemas.openxmlformats.org/officeDocument/2006/relationships/slide" Target="/ppt/slides/slide6.xml" Id="R574c4146516248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32452fae3b43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375da47324f11" /><Relationship Type="http://schemas.openxmlformats.org/officeDocument/2006/relationships/theme" Target="/ppt/slideMasters/theme/theme1.xml" Id="Re430e9d46e7c41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3375da47324f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16aef2dd942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ce10af95e48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ffec9751047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57025c06943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f9e9d6dc547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ace7bdd8448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 REGNSKAPSTJENESTER JØNVIK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 REGNSKAPSTJENESTER JØNVIK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Pertrøveien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930 052 647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