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91e4f8ded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083510aa24ed9"/>
  </p:sldMasterIdLst>
  <p:sldIdLst>
    <p:sldId xmlns:r="http://schemas.openxmlformats.org/officeDocument/2006/relationships" id="256" r:id="Rd42bf0d931824261"/>
    <p:sldId xmlns:r="http://schemas.openxmlformats.org/officeDocument/2006/relationships" id="257" r:id="R2c656ac96c9843e4"/>
    <p:sldId xmlns:r="http://schemas.openxmlformats.org/officeDocument/2006/relationships" id="258" r:id="R1fd515be10344920"/>
    <p:sldId xmlns:r="http://schemas.openxmlformats.org/officeDocument/2006/relationships" id="259" r:id="Rd8d870bab92d4537"/>
    <p:sldId xmlns:r="http://schemas.openxmlformats.org/officeDocument/2006/relationships" id="260" r:id="R2cec53a6d4984975"/>
    <p:sldId xmlns:r="http://schemas.openxmlformats.org/officeDocument/2006/relationships" id="261" r:id="Rc328bf45c286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083510aa24ed9" /><Relationship Type="http://schemas.openxmlformats.org/officeDocument/2006/relationships/slide" Target="/ppt/slides/slide1.xml" Id="Rd42bf0d931824261" /><Relationship Type="http://schemas.openxmlformats.org/officeDocument/2006/relationships/slide" Target="/ppt/slides/slide2.xml" Id="R2c656ac96c9843e4" /><Relationship Type="http://schemas.openxmlformats.org/officeDocument/2006/relationships/slide" Target="/ppt/slides/slide3.xml" Id="R1fd515be10344920" /><Relationship Type="http://schemas.openxmlformats.org/officeDocument/2006/relationships/slide" Target="/ppt/slides/slide4.xml" Id="Rd8d870bab92d4537" /><Relationship Type="http://schemas.openxmlformats.org/officeDocument/2006/relationships/slide" Target="/ppt/slides/slide5.xml" Id="R2cec53a6d4984975" /><Relationship Type="http://schemas.openxmlformats.org/officeDocument/2006/relationships/slide" Target="/ppt/slides/slide6.xml" Id="Rc328bf45c286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669082a0b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6c32a2c094152" /><Relationship Type="http://schemas.openxmlformats.org/officeDocument/2006/relationships/theme" Target="/ppt/slideMasters/theme/theme1.xml" Id="Rcc056a262d8c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6c32a2c09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24cba050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2c949436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3acafeef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acb1eb7c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a7ff0986b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f5e61f202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