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5c98278ac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c6fb5fc664dea"/>
  </p:sldMasterIdLst>
  <p:sldIdLst>
    <p:sldId xmlns:r="http://schemas.openxmlformats.org/officeDocument/2006/relationships" id="256" r:id="R74b1420236874a6d"/>
    <p:sldId xmlns:r="http://schemas.openxmlformats.org/officeDocument/2006/relationships" id="257" r:id="R07b93cb2c0a44b32"/>
    <p:sldId xmlns:r="http://schemas.openxmlformats.org/officeDocument/2006/relationships" id="258" r:id="Rc56d0a957a58435a"/>
    <p:sldId xmlns:r="http://schemas.openxmlformats.org/officeDocument/2006/relationships" id="259" r:id="Rffb8ad8bf0804109"/>
    <p:sldId xmlns:r="http://schemas.openxmlformats.org/officeDocument/2006/relationships" id="260" r:id="R4310546a625b48fb"/>
    <p:sldId xmlns:r="http://schemas.openxmlformats.org/officeDocument/2006/relationships" id="261" r:id="R9c94c8e22bd2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c6fb5fc664dea" /><Relationship Type="http://schemas.openxmlformats.org/officeDocument/2006/relationships/slide" Target="/ppt/slides/slide1.xml" Id="R74b1420236874a6d" /><Relationship Type="http://schemas.openxmlformats.org/officeDocument/2006/relationships/slide" Target="/ppt/slides/slide2.xml" Id="R07b93cb2c0a44b32" /><Relationship Type="http://schemas.openxmlformats.org/officeDocument/2006/relationships/slide" Target="/ppt/slides/slide3.xml" Id="Rc56d0a957a58435a" /><Relationship Type="http://schemas.openxmlformats.org/officeDocument/2006/relationships/slide" Target="/ppt/slides/slide4.xml" Id="Rffb8ad8bf0804109" /><Relationship Type="http://schemas.openxmlformats.org/officeDocument/2006/relationships/slide" Target="/ppt/slides/slide5.xml" Id="R4310546a625b48fb" /><Relationship Type="http://schemas.openxmlformats.org/officeDocument/2006/relationships/slide" Target="/ppt/slides/slide6.xml" Id="R9c94c8e22bd2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bc6b08ee5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ade861664da8" /><Relationship Type="http://schemas.openxmlformats.org/officeDocument/2006/relationships/theme" Target="/ppt/slideMasters/theme/theme1.xml" Id="R0860830c289a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2ade86166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09b02729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cf17169a6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d66f101b2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b1783da9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12293f35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0213ec73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