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a7de21e66c41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57ad7fb94f4589"/>
  </p:sldMasterIdLst>
  <p:sldIdLst>
    <p:sldId xmlns:r="http://schemas.openxmlformats.org/officeDocument/2006/relationships" id="256" r:id="Ra1d7a580564642b6"/>
    <p:sldId xmlns:r="http://schemas.openxmlformats.org/officeDocument/2006/relationships" id="257" r:id="Rda12424c523d4144"/>
    <p:sldId xmlns:r="http://schemas.openxmlformats.org/officeDocument/2006/relationships" id="258" r:id="Rd8ac96eb2ebd4691"/>
    <p:sldId xmlns:r="http://schemas.openxmlformats.org/officeDocument/2006/relationships" id="259" r:id="R68c2c794cf0b43e6"/>
    <p:sldId xmlns:r="http://schemas.openxmlformats.org/officeDocument/2006/relationships" id="260" r:id="R45414f365b624bfc"/>
    <p:sldId xmlns:r="http://schemas.openxmlformats.org/officeDocument/2006/relationships" id="261" r:id="R79318d745c0549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7ad7fb94f4589" /><Relationship Type="http://schemas.openxmlformats.org/officeDocument/2006/relationships/slide" Target="/ppt/slides/slide1.xml" Id="Ra1d7a580564642b6" /><Relationship Type="http://schemas.openxmlformats.org/officeDocument/2006/relationships/slide" Target="/ppt/slides/slide2.xml" Id="Rda12424c523d4144" /><Relationship Type="http://schemas.openxmlformats.org/officeDocument/2006/relationships/slide" Target="/ppt/slides/slide3.xml" Id="Rd8ac96eb2ebd4691" /><Relationship Type="http://schemas.openxmlformats.org/officeDocument/2006/relationships/slide" Target="/ppt/slides/slide4.xml" Id="R68c2c794cf0b43e6" /><Relationship Type="http://schemas.openxmlformats.org/officeDocument/2006/relationships/slide" Target="/ppt/slides/slide5.xml" Id="R45414f365b624bfc" /><Relationship Type="http://schemas.openxmlformats.org/officeDocument/2006/relationships/slide" Target="/ppt/slides/slide6.xml" Id="R79318d745c0549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f6a2c114548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02b805dc743c3" /><Relationship Type="http://schemas.openxmlformats.org/officeDocument/2006/relationships/theme" Target="/ppt/slideMasters/theme/theme1.xml" Id="R07820399e8a942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f02b805dc743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cedaf22714b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eb2f95fb748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cad6bb47340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11db6679942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2584d6dad4c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fca82b7434a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DEUMCORPNORWAY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DEUMCORPNORWAY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IJAS PERTTI MIKAEL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NAPA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930 052 949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