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b40fca67d64b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e984f5e1604453"/>
  </p:sldMasterIdLst>
  <p:sldIdLst>
    <p:sldId xmlns:r="http://schemas.openxmlformats.org/officeDocument/2006/relationships" id="256" r:id="Rf404556b779b4486"/>
    <p:sldId xmlns:r="http://schemas.openxmlformats.org/officeDocument/2006/relationships" id="257" r:id="R00ae3c8b47164b99"/>
    <p:sldId xmlns:r="http://schemas.openxmlformats.org/officeDocument/2006/relationships" id="258" r:id="R9180f6095c484930"/>
    <p:sldId xmlns:r="http://schemas.openxmlformats.org/officeDocument/2006/relationships" id="259" r:id="R9ff903ce8c3e459b"/>
    <p:sldId xmlns:r="http://schemas.openxmlformats.org/officeDocument/2006/relationships" id="260" r:id="R14e9d501d9ac4620"/>
    <p:sldId xmlns:r="http://schemas.openxmlformats.org/officeDocument/2006/relationships" id="261" r:id="R0a53c29af68c4f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984f5e1604453" /><Relationship Type="http://schemas.openxmlformats.org/officeDocument/2006/relationships/slide" Target="/ppt/slides/slide1.xml" Id="Rf404556b779b4486" /><Relationship Type="http://schemas.openxmlformats.org/officeDocument/2006/relationships/slide" Target="/ppt/slides/slide2.xml" Id="R00ae3c8b47164b99" /><Relationship Type="http://schemas.openxmlformats.org/officeDocument/2006/relationships/slide" Target="/ppt/slides/slide3.xml" Id="R9180f6095c484930" /><Relationship Type="http://schemas.openxmlformats.org/officeDocument/2006/relationships/slide" Target="/ppt/slides/slide4.xml" Id="R9ff903ce8c3e459b" /><Relationship Type="http://schemas.openxmlformats.org/officeDocument/2006/relationships/slide" Target="/ppt/slides/slide5.xml" Id="R14e9d501d9ac4620" /><Relationship Type="http://schemas.openxmlformats.org/officeDocument/2006/relationships/slide" Target="/ppt/slides/slide6.xml" Id="R0a53c29af68c4f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57d5c216746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3b076139f48f8" /><Relationship Type="http://schemas.openxmlformats.org/officeDocument/2006/relationships/theme" Target="/ppt/slideMasters/theme/theme1.xml" Id="R6e7cfea761aa40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73b076139f48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28c497db543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4ff058f0a49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69f73a1ac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99d4afe3d44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4ef99128b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849de1d7245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FATLAND ØLEN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FATLAND 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FATLAND 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FATLAND 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FATLAND 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FATLAND 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Øvrehagen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77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anik@fatland.no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930 054 968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FATLAND ØLEN AS</a:t>
            </a:r>
          </a:p>
        </p:txBody>
      </p:sp>
    </p:spTree>
  </p:cSld>
  <p:clrMapOvr>
    <a:masterClrMapping xmlns:a="http://schemas.openxmlformats.org/drawingml/2006/main"/>
  </p:clrMapOvr>
</p:sld>
</file>