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e83b48171c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4ba1bb50a4279"/>
  </p:sldMasterIdLst>
  <p:sldIdLst>
    <p:sldId xmlns:r="http://schemas.openxmlformats.org/officeDocument/2006/relationships" id="256" r:id="R5b8fce8df642440a"/>
    <p:sldId xmlns:r="http://schemas.openxmlformats.org/officeDocument/2006/relationships" id="257" r:id="R17ed61d4b4984f6f"/>
    <p:sldId xmlns:r="http://schemas.openxmlformats.org/officeDocument/2006/relationships" id="258" r:id="Rda8c9e4f6f2a4345"/>
    <p:sldId xmlns:r="http://schemas.openxmlformats.org/officeDocument/2006/relationships" id="259" r:id="Ra67c794225d34dab"/>
    <p:sldId xmlns:r="http://schemas.openxmlformats.org/officeDocument/2006/relationships" id="260" r:id="Rc5588c3b000f4dc1"/>
    <p:sldId xmlns:r="http://schemas.openxmlformats.org/officeDocument/2006/relationships" id="261" r:id="Rfb80c5bf9eb2418b"/>
    <p:sldId xmlns:r="http://schemas.openxmlformats.org/officeDocument/2006/relationships" id="262" r:id="Rc08d220e2e32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4ba1bb50a4279" /><Relationship Type="http://schemas.openxmlformats.org/officeDocument/2006/relationships/slide" Target="/ppt/slides/slide1.xml" Id="R5b8fce8df642440a" /><Relationship Type="http://schemas.openxmlformats.org/officeDocument/2006/relationships/slide" Target="/ppt/slides/slide2.xml" Id="R17ed61d4b4984f6f" /><Relationship Type="http://schemas.openxmlformats.org/officeDocument/2006/relationships/slide" Target="/ppt/slides/slide3.xml" Id="Rda8c9e4f6f2a4345" /><Relationship Type="http://schemas.openxmlformats.org/officeDocument/2006/relationships/slide" Target="/ppt/slides/slide4.xml" Id="Ra67c794225d34dab" /><Relationship Type="http://schemas.openxmlformats.org/officeDocument/2006/relationships/slide" Target="/ppt/slides/slide5.xml" Id="Rc5588c3b000f4dc1" /><Relationship Type="http://schemas.openxmlformats.org/officeDocument/2006/relationships/slide" Target="/ppt/slides/slide6.xml" Id="Rfb80c5bf9eb2418b" /><Relationship Type="http://schemas.openxmlformats.org/officeDocument/2006/relationships/slide" Target="/ppt/slides/slide7.xml" Id="Rc08d220e2e32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6042f5049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1b28cffec4bd8" /><Relationship Type="http://schemas.openxmlformats.org/officeDocument/2006/relationships/theme" Target="/ppt/slideMasters/theme/theme1.xml" Id="R113f8164a03a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1b28cffec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12e79364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5309539f445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4f32fb97b48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73c40148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56b6de64e49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bb4ac2fd4f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e03a4e65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REISA MERSMAK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REISA MERSMAK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−133 361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RADU MARIAN IACOBUTA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Bjørnslettveien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REISA MERSMAK AS</a:t>
            </a:r>
          </a:p>
        </p:txBody>
      </p:sp>
    </p:spTree>
  </p:cSld>
  <p:clrMapOvr>
    <a:masterClrMapping xmlns:a="http://schemas.openxmlformats.org/drawingml/2006/main"/>
  </p:clrMapOvr>
</p:sld>
</file>