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22f1c75fea41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88d6585de948d9"/>
  </p:sldMasterIdLst>
  <p:sldIdLst>
    <p:sldId xmlns:r="http://schemas.openxmlformats.org/officeDocument/2006/relationships" id="256" r:id="Rd64d3398a80a47b5"/>
    <p:sldId xmlns:r="http://schemas.openxmlformats.org/officeDocument/2006/relationships" id="257" r:id="R27a28135a21f4822"/>
    <p:sldId xmlns:r="http://schemas.openxmlformats.org/officeDocument/2006/relationships" id="258" r:id="R1981e48fa59d4e4d"/>
    <p:sldId xmlns:r="http://schemas.openxmlformats.org/officeDocument/2006/relationships" id="259" r:id="Re0f06edf32594f52"/>
    <p:sldId xmlns:r="http://schemas.openxmlformats.org/officeDocument/2006/relationships" id="260" r:id="Rf2e43754b3f64240"/>
    <p:sldId xmlns:r="http://schemas.openxmlformats.org/officeDocument/2006/relationships" id="261" r:id="R113f29a2a8f94fe2"/>
    <p:sldId xmlns:r="http://schemas.openxmlformats.org/officeDocument/2006/relationships" id="262" r:id="Rcd0f874dd56647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8d6585de948d9" /><Relationship Type="http://schemas.openxmlformats.org/officeDocument/2006/relationships/slide" Target="/ppt/slides/slide1.xml" Id="Rd64d3398a80a47b5" /><Relationship Type="http://schemas.openxmlformats.org/officeDocument/2006/relationships/slide" Target="/ppt/slides/slide2.xml" Id="R27a28135a21f4822" /><Relationship Type="http://schemas.openxmlformats.org/officeDocument/2006/relationships/slide" Target="/ppt/slides/slide3.xml" Id="R1981e48fa59d4e4d" /><Relationship Type="http://schemas.openxmlformats.org/officeDocument/2006/relationships/slide" Target="/ppt/slides/slide4.xml" Id="Re0f06edf32594f52" /><Relationship Type="http://schemas.openxmlformats.org/officeDocument/2006/relationships/slide" Target="/ppt/slides/slide5.xml" Id="Rf2e43754b3f64240" /><Relationship Type="http://schemas.openxmlformats.org/officeDocument/2006/relationships/slide" Target="/ppt/slides/slide6.xml" Id="R113f29a2a8f94fe2" /><Relationship Type="http://schemas.openxmlformats.org/officeDocument/2006/relationships/slide" Target="/ppt/slides/slide7.xml" Id="Rcd0f874dd56647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a9aa8fd0d45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4fd5308e64c2d" /><Relationship Type="http://schemas.openxmlformats.org/officeDocument/2006/relationships/theme" Target="/ppt/slideMasters/theme/theme1.xml" Id="R5aadd5b69d2e42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24fd5308e64c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c46585ced46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ad03ec6ab46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50f290bc64e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91eef214641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5a232c98446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a096798f643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87559dcf94b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 HOLDING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250 682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TANGEN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Canninggata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930 065 587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TANGEN HOLDING AS</a:t>
            </a:r>
          </a:p>
        </p:txBody>
      </p:sp>
    </p:spTree>
  </p:cSld>
  <p:clrMapOvr>
    <a:masterClrMapping xmlns:a="http://schemas.openxmlformats.org/drawingml/2006/main"/>
  </p:clrMapOvr>
</p:sld>
</file>