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ff31d074f345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a41685a16847d0"/>
  </p:sldMasterIdLst>
  <p:sldIdLst>
    <p:sldId xmlns:r="http://schemas.openxmlformats.org/officeDocument/2006/relationships" id="256" r:id="Rdb03faed3c87434a"/>
    <p:sldId xmlns:r="http://schemas.openxmlformats.org/officeDocument/2006/relationships" id="257" r:id="Rceb6a33ce3414248"/>
    <p:sldId xmlns:r="http://schemas.openxmlformats.org/officeDocument/2006/relationships" id="258" r:id="Re56fbe903f6041b9"/>
    <p:sldId xmlns:r="http://schemas.openxmlformats.org/officeDocument/2006/relationships" id="259" r:id="Rb68749a128a34bac"/>
    <p:sldId xmlns:r="http://schemas.openxmlformats.org/officeDocument/2006/relationships" id="260" r:id="Rd6218bdbe3b9492a"/>
    <p:sldId xmlns:r="http://schemas.openxmlformats.org/officeDocument/2006/relationships" id="261" r:id="Re606753185e44fa2"/>
    <p:sldId xmlns:r="http://schemas.openxmlformats.org/officeDocument/2006/relationships" id="262" r:id="R2a22ed57afac40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a41685a16847d0" /><Relationship Type="http://schemas.openxmlformats.org/officeDocument/2006/relationships/slide" Target="/ppt/slides/slide1.xml" Id="Rdb03faed3c87434a" /><Relationship Type="http://schemas.openxmlformats.org/officeDocument/2006/relationships/slide" Target="/ppt/slides/slide2.xml" Id="Rceb6a33ce3414248" /><Relationship Type="http://schemas.openxmlformats.org/officeDocument/2006/relationships/slide" Target="/ppt/slides/slide3.xml" Id="Re56fbe903f6041b9" /><Relationship Type="http://schemas.openxmlformats.org/officeDocument/2006/relationships/slide" Target="/ppt/slides/slide4.xml" Id="Rb68749a128a34bac" /><Relationship Type="http://schemas.openxmlformats.org/officeDocument/2006/relationships/slide" Target="/ppt/slides/slide5.xml" Id="Rd6218bdbe3b9492a" /><Relationship Type="http://schemas.openxmlformats.org/officeDocument/2006/relationships/slide" Target="/ppt/slides/slide6.xml" Id="Re606753185e44fa2" /><Relationship Type="http://schemas.openxmlformats.org/officeDocument/2006/relationships/slide" Target="/ppt/slides/slide7.xml" Id="R2a22ed57afac40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b937575d4f44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da10131174271" /><Relationship Type="http://schemas.openxmlformats.org/officeDocument/2006/relationships/theme" Target="/ppt/slideMasters/theme/theme1.xml" Id="Rb3cba9987f2844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5da101311742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39808b04947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287f09af44b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bf82e0ee04c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ff39f76a94e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1b561f58349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41252dc9e4e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aba0104d249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FBA2022 NR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FBA2022 NR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FBA2022 NR II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FBA2022 NR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FBA2022 NR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FBA2022 NR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−500 560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−470 253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8 110 284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FBA2022 NR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1994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NIKOLAJ DEGN BRAMMER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1994 AS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 BECH HOLDING APS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FBA2022 NR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930 067 652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FBA2022 NR II AS</a:t>
            </a:r>
          </a:p>
        </p:txBody>
      </p:sp>
    </p:spTree>
  </p:cSld>
  <p:clrMapOvr>
    <a:masterClrMapping xmlns:a="http://schemas.openxmlformats.org/drawingml/2006/main"/>
  </p:clrMapOvr>
</p:sld>
</file>