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191064e9e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90588c24a47ba"/>
  </p:sldMasterIdLst>
  <p:sldIdLst>
    <p:sldId xmlns:r="http://schemas.openxmlformats.org/officeDocument/2006/relationships" id="256" r:id="Re55aec391223422d"/>
    <p:sldId xmlns:r="http://schemas.openxmlformats.org/officeDocument/2006/relationships" id="257" r:id="R7f87c387feed4adc"/>
    <p:sldId xmlns:r="http://schemas.openxmlformats.org/officeDocument/2006/relationships" id="258" r:id="R13fd08fd10a64909"/>
    <p:sldId xmlns:r="http://schemas.openxmlformats.org/officeDocument/2006/relationships" id="259" r:id="R9dc83044f17d45d7"/>
    <p:sldId xmlns:r="http://schemas.openxmlformats.org/officeDocument/2006/relationships" id="260" r:id="R4ba439ccb0b7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90588c24a47ba" /><Relationship Type="http://schemas.openxmlformats.org/officeDocument/2006/relationships/slide" Target="/ppt/slides/slide1.xml" Id="Re55aec391223422d" /><Relationship Type="http://schemas.openxmlformats.org/officeDocument/2006/relationships/slide" Target="/ppt/slides/slide2.xml" Id="R7f87c387feed4adc" /><Relationship Type="http://schemas.openxmlformats.org/officeDocument/2006/relationships/slide" Target="/ppt/slides/slide3.xml" Id="R13fd08fd10a64909" /><Relationship Type="http://schemas.openxmlformats.org/officeDocument/2006/relationships/slide" Target="/ppt/slides/slide4.xml" Id="R9dc83044f17d45d7" /><Relationship Type="http://schemas.openxmlformats.org/officeDocument/2006/relationships/slide" Target="/ppt/slides/slide5.xml" Id="R4ba439ccb0b7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03be60196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7fbdb21f4f3b" /><Relationship Type="http://schemas.openxmlformats.org/officeDocument/2006/relationships/theme" Target="/ppt/slideMasters/theme/theme1.xml" Id="Rbdbfebbc7eca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97fbdb21f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0bf8d6f8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294206f3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6f1af198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dc7b982f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adb91336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