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b8a709c4f041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17cc0f6bf34925"/>
  </p:sldMasterIdLst>
  <p:sldIdLst>
    <p:sldId xmlns:r="http://schemas.openxmlformats.org/officeDocument/2006/relationships" id="256" r:id="Rf4344665ab6843ef"/>
    <p:sldId xmlns:r="http://schemas.openxmlformats.org/officeDocument/2006/relationships" id="257" r:id="R91851fed12614c32"/>
    <p:sldId xmlns:r="http://schemas.openxmlformats.org/officeDocument/2006/relationships" id="258" r:id="R40917a0ecc6c4ceb"/>
    <p:sldId xmlns:r="http://schemas.openxmlformats.org/officeDocument/2006/relationships" id="259" r:id="R6f78e273377c4a38"/>
    <p:sldId xmlns:r="http://schemas.openxmlformats.org/officeDocument/2006/relationships" id="260" r:id="Rb07d4da8bc1c448c"/>
    <p:sldId xmlns:r="http://schemas.openxmlformats.org/officeDocument/2006/relationships" id="261" r:id="Rcc0867ce5b7f45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7cc0f6bf34925" /><Relationship Type="http://schemas.openxmlformats.org/officeDocument/2006/relationships/slide" Target="/ppt/slides/slide1.xml" Id="Rf4344665ab6843ef" /><Relationship Type="http://schemas.openxmlformats.org/officeDocument/2006/relationships/slide" Target="/ppt/slides/slide2.xml" Id="R91851fed12614c32" /><Relationship Type="http://schemas.openxmlformats.org/officeDocument/2006/relationships/slide" Target="/ppt/slides/slide3.xml" Id="R40917a0ecc6c4ceb" /><Relationship Type="http://schemas.openxmlformats.org/officeDocument/2006/relationships/slide" Target="/ppt/slides/slide4.xml" Id="R6f78e273377c4a38" /><Relationship Type="http://schemas.openxmlformats.org/officeDocument/2006/relationships/slide" Target="/ppt/slides/slide5.xml" Id="Rb07d4da8bc1c448c" /><Relationship Type="http://schemas.openxmlformats.org/officeDocument/2006/relationships/slide" Target="/ppt/slides/slide6.xml" Id="Rcc0867ce5b7f45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5bea63afb44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6e1b023284dba" /><Relationship Type="http://schemas.openxmlformats.org/officeDocument/2006/relationships/theme" Target="/ppt/slideMasters/theme/theme1.xml" Id="Rb922da45a18343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6e1b023284d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ddc2cc6224e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b9a0801ac4f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e76f645e846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8b294b1334d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ef6b1226f46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cc244659249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43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