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df15c70437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861a7fea04e18"/>
  </p:sldMasterIdLst>
  <p:sldIdLst>
    <p:sldId xmlns:r="http://schemas.openxmlformats.org/officeDocument/2006/relationships" id="256" r:id="Rc2041315d8544d16"/>
    <p:sldId xmlns:r="http://schemas.openxmlformats.org/officeDocument/2006/relationships" id="257" r:id="R22aaed20117c49f0"/>
    <p:sldId xmlns:r="http://schemas.openxmlformats.org/officeDocument/2006/relationships" id="258" r:id="Rf3b424baae994433"/>
    <p:sldId xmlns:r="http://schemas.openxmlformats.org/officeDocument/2006/relationships" id="259" r:id="R7f3a32847d724086"/>
    <p:sldId xmlns:r="http://schemas.openxmlformats.org/officeDocument/2006/relationships" id="260" r:id="R8bb11dd5ab1c4efd"/>
    <p:sldId xmlns:r="http://schemas.openxmlformats.org/officeDocument/2006/relationships" id="261" r:id="R928fbdd22864421e"/>
    <p:sldId xmlns:r="http://schemas.openxmlformats.org/officeDocument/2006/relationships" id="262" r:id="Re0aafc45e53743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861a7fea04e18" /><Relationship Type="http://schemas.openxmlformats.org/officeDocument/2006/relationships/slide" Target="/ppt/slides/slide1.xml" Id="Rc2041315d8544d16" /><Relationship Type="http://schemas.openxmlformats.org/officeDocument/2006/relationships/slide" Target="/ppt/slides/slide2.xml" Id="R22aaed20117c49f0" /><Relationship Type="http://schemas.openxmlformats.org/officeDocument/2006/relationships/slide" Target="/ppt/slides/slide3.xml" Id="Rf3b424baae994433" /><Relationship Type="http://schemas.openxmlformats.org/officeDocument/2006/relationships/slide" Target="/ppt/slides/slide4.xml" Id="R7f3a32847d724086" /><Relationship Type="http://schemas.openxmlformats.org/officeDocument/2006/relationships/slide" Target="/ppt/slides/slide5.xml" Id="R8bb11dd5ab1c4efd" /><Relationship Type="http://schemas.openxmlformats.org/officeDocument/2006/relationships/slide" Target="/ppt/slides/slide6.xml" Id="R928fbdd22864421e" /><Relationship Type="http://schemas.openxmlformats.org/officeDocument/2006/relationships/slide" Target="/ppt/slides/slide7.xml" Id="Re0aafc45e53743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4e541e5b6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50ae2b2f142bf" /><Relationship Type="http://schemas.openxmlformats.org/officeDocument/2006/relationships/theme" Target="/ppt/slideMasters/theme/theme1.xml" Id="Rf13e4745223f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550ae2b2f1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e1d3fdb4a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851d49751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f0e3b7b554c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8c7224f2840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6413e8657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5cc88b4764f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e5d46cc53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1 191 680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SELVEN TRUDE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43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