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c80bd8968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77a817b5745b4"/>
  </p:sldMasterIdLst>
  <p:sldIdLst>
    <p:sldId xmlns:r="http://schemas.openxmlformats.org/officeDocument/2006/relationships" id="256" r:id="R4e3581ad15f3431d"/>
    <p:sldId xmlns:r="http://schemas.openxmlformats.org/officeDocument/2006/relationships" id="257" r:id="R473ef8a928fa44a8"/>
    <p:sldId xmlns:r="http://schemas.openxmlformats.org/officeDocument/2006/relationships" id="258" r:id="Rd1a3900a6bbc44a9"/>
    <p:sldId xmlns:r="http://schemas.openxmlformats.org/officeDocument/2006/relationships" id="259" r:id="Rf49bc0c7c1394be4"/>
    <p:sldId xmlns:r="http://schemas.openxmlformats.org/officeDocument/2006/relationships" id="260" r:id="Ra2df9018e5b643e0"/>
    <p:sldId xmlns:r="http://schemas.openxmlformats.org/officeDocument/2006/relationships" id="261" r:id="Rde6bb72e15be4d2e"/>
    <p:sldId xmlns:r="http://schemas.openxmlformats.org/officeDocument/2006/relationships" id="262" r:id="Rfe72effabe5246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77a817b5745b4" /><Relationship Type="http://schemas.openxmlformats.org/officeDocument/2006/relationships/slide" Target="/ppt/slides/slide1.xml" Id="R4e3581ad15f3431d" /><Relationship Type="http://schemas.openxmlformats.org/officeDocument/2006/relationships/slide" Target="/ppt/slides/slide2.xml" Id="R473ef8a928fa44a8" /><Relationship Type="http://schemas.openxmlformats.org/officeDocument/2006/relationships/slide" Target="/ppt/slides/slide3.xml" Id="Rd1a3900a6bbc44a9" /><Relationship Type="http://schemas.openxmlformats.org/officeDocument/2006/relationships/slide" Target="/ppt/slides/slide4.xml" Id="Rf49bc0c7c1394be4" /><Relationship Type="http://schemas.openxmlformats.org/officeDocument/2006/relationships/slide" Target="/ppt/slides/slide5.xml" Id="Ra2df9018e5b643e0" /><Relationship Type="http://schemas.openxmlformats.org/officeDocument/2006/relationships/slide" Target="/ppt/slides/slide6.xml" Id="Rde6bb72e15be4d2e" /><Relationship Type="http://schemas.openxmlformats.org/officeDocument/2006/relationships/slide" Target="/ppt/slides/slide7.xml" Id="Rfe72effabe5246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c6b25cf59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8cdc75fb14693" /><Relationship Type="http://schemas.openxmlformats.org/officeDocument/2006/relationships/theme" Target="/ppt/slideMasters/theme/theme1.xml" Id="Raf11ca5311034e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8cdc75fb146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93ec2f5ec43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5a2286032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e3f2b4bc5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c087e88a6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6a4db509247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2b4bac95c4b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5039a2921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CRSH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CRSH 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RENATE SAMSONSEN HAMMARI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CRSH HOLDING AS</a:t>
            </a:r>
          </a:p>
        </p:txBody>
      </p:sp>
    </p:spTree>
  </p:cSld>
  <p:clrMapOvr>
    <a:masterClrMapping xmlns:a="http://schemas.openxmlformats.org/drawingml/2006/main"/>
  </p:clrMapOvr>
</p:sld>
</file>