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33c746edd846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24c2e1df9a4a05"/>
  </p:sldMasterIdLst>
  <p:sldIdLst>
    <p:sldId xmlns:r="http://schemas.openxmlformats.org/officeDocument/2006/relationships" id="256" r:id="Rc278ece6eafc417b"/>
    <p:sldId xmlns:r="http://schemas.openxmlformats.org/officeDocument/2006/relationships" id="257" r:id="R040dbbdc53334ac6"/>
    <p:sldId xmlns:r="http://schemas.openxmlformats.org/officeDocument/2006/relationships" id="258" r:id="R561b0fbc13884ec0"/>
    <p:sldId xmlns:r="http://schemas.openxmlformats.org/officeDocument/2006/relationships" id="259" r:id="Rfbcadf8c4d4e4606"/>
    <p:sldId xmlns:r="http://schemas.openxmlformats.org/officeDocument/2006/relationships" id="260" r:id="R3759724b907843c1"/>
    <p:sldId xmlns:r="http://schemas.openxmlformats.org/officeDocument/2006/relationships" id="261" r:id="Ra6f88f793a4f43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24c2e1df9a4a05" /><Relationship Type="http://schemas.openxmlformats.org/officeDocument/2006/relationships/slide" Target="/ppt/slides/slide1.xml" Id="Rc278ece6eafc417b" /><Relationship Type="http://schemas.openxmlformats.org/officeDocument/2006/relationships/slide" Target="/ppt/slides/slide2.xml" Id="R040dbbdc53334ac6" /><Relationship Type="http://schemas.openxmlformats.org/officeDocument/2006/relationships/slide" Target="/ppt/slides/slide3.xml" Id="R561b0fbc13884ec0" /><Relationship Type="http://schemas.openxmlformats.org/officeDocument/2006/relationships/slide" Target="/ppt/slides/slide4.xml" Id="Rfbcadf8c4d4e4606" /><Relationship Type="http://schemas.openxmlformats.org/officeDocument/2006/relationships/slide" Target="/ppt/slides/slide5.xml" Id="R3759724b907843c1" /><Relationship Type="http://schemas.openxmlformats.org/officeDocument/2006/relationships/slide" Target="/ppt/slides/slide6.xml" Id="Ra6f88f793a4f43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81756941f14e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eee7d5c7f45d9" /><Relationship Type="http://schemas.openxmlformats.org/officeDocument/2006/relationships/theme" Target="/ppt/slideMasters/theme/theme1.xml" Id="R72e24eb783a74d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3eee7d5c7f45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e3e4ea46c4d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f827b3c6d4c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e5a25e0df40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b854ba9cb40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2173dcbf54b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39a5f2d1543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930 069 299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