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043eb2947946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35c21932214214"/>
  </p:sldMasterIdLst>
  <p:sldIdLst>
    <p:sldId xmlns:r="http://schemas.openxmlformats.org/officeDocument/2006/relationships" id="256" r:id="Rf385a92e0f9946fa"/>
    <p:sldId xmlns:r="http://schemas.openxmlformats.org/officeDocument/2006/relationships" id="257" r:id="Rbd39c1f192c840aa"/>
    <p:sldId xmlns:r="http://schemas.openxmlformats.org/officeDocument/2006/relationships" id="258" r:id="Re187af0740a44501"/>
    <p:sldId xmlns:r="http://schemas.openxmlformats.org/officeDocument/2006/relationships" id="259" r:id="Ra88ec88b27a94737"/>
    <p:sldId xmlns:r="http://schemas.openxmlformats.org/officeDocument/2006/relationships" id="260" r:id="R2c31519839bb42db"/>
    <p:sldId xmlns:r="http://schemas.openxmlformats.org/officeDocument/2006/relationships" id="261" r:id="Rfde9b14167b2494e"/>
    <p:sldId xmlns:r="http://schemas.openxmlformats.org/officeDocument/2006/relationships" id="262" r:id="R2b5385c9aa5a4c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35c21932214214" /><Relationship Type="http://schemas.openxmlformats.org/officeDocument/2006/relationships/slide" Target="/ppt/slides/slide1.xml" Id="Rf385a92e0f9946fa" /><Relationship Type="http://schemas.openxmlformats.org/officeDocument/2006/relationships/slide" Target="/ppt/slides/slide2.xml" Id="Rbd39c1f192c840aa" /><Relationship Type="http://schemas.openxmlformats.org/officeDocument/2006/relationships/slide" Target="/ppt/slides/slide3.xml" Id="Re187af0740a44501" /><Relationship Type="http://schemas.openxmlformats.org/officeDocument/2006/relationships/slide" Target="/ppt/slides/slide4.xml" Id="Ra88ec88b27a94737" /><Relationship Type="http://schemas.openxmlformats.org/officeDocument/2006/relationships/slide" Target="/ppt/slides/slide5.xml" Id="R2c31519839bb42db" /><Relationship Type="http://schemas.openxmlformats.org/officeDocument/2006/relationships/slide" Target="/ppt/slides/slide6.xml" Id="Rfde9b14167b2494e" /><Relationship Type="http://schemas.openxmlformats.org/officeDocument/2006/relationships/slide" Target="/ppt/slides/slide7.xml" Id="R2b5385c9aa5a4c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4fa8a5cdf846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fb9257de542ab" /><Relationship Type="http://schemas.openxmlformats.org/officeDocument/2006/relationships/theme" Target="/ppt/slideMasters/theme/theme1.xml" Id="Rcf123bb6778e40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bfb9257de542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38c9002f446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2aa502bcd43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d5ebdbf5942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6c1d3864648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d113366b745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bc6355ba24e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cc60307454e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PROGRESSO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22 111 137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6 451 234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5 299 549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749 556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11 425 339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6905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930 069 299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