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76f98d625741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e1052b7b7b43f8"/>
  </p:sldMasterIdLst>
  <p:sldIdLst>
    <p:sldId xmlns:r="http://schemas.openxmlformats.org/officeDocument/2006/relationships" id="256" r:id="Re0aa55c727174c5d"/>
    <p:sldId xmlns:r="http://schemas.openxmlformats.org/officeDocument/2006/relationships" id="257" r:id="R542edd0afb984255"/>
    <p:sldId xmlns:r="http://schemas.openxmlformats.org/officeDocument/2006/relationships" id="258" r:id="R5fae36c73e53482a"/>
    <p:sldId xmlns:r="http://schemas.openxmlformats.org/officeDocument/2006/relationships" id="259" r:id="R56a3995e8bbc47b7"/>
    <p:sldId xmlns:r="http://schemas.openxmlformats.org/officeDocument/2006/relationships" id="260" r:id="R1af27a98b5664034"/>
    <p:sldId xmlns:r="http://schemas.openxmlformats.org/officeDocument/2006/relationships" id="261" r:id="Ra437184fdeb7430f"/>
    <p:sldId xmlns:r="http://schemas.openxmlformats.org/officeDocument/2006/relationships" id="262" r:id="R8d257b8ec25049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e1052b7b7b43f8" /><Relationship Type="http://schemas.openxmlformats.org/officeDocument/2006/relationships/slide" Target="/ppt/slides/slide1.xml" Id="Re0aa55c727174c5d" /><Relationship Type="http://schemas.openxmlformats.org/officeDocument/2006/relationships/slide" Target="/ppt/slides/slide2.xml" Id="R542edd0afb984255" /><Relationship Type="http://schemas.openxmlformats.org/officeDocument/2006/relationships/slide" Target="/ppt/slides/slide3.xml" Id="R5fae36c73e53482a" /><Relationship Type="http://schemas.openxmlformats.org/officeDocument/2006/relationships/slide" Target="/ppt/slides/slide4.xml" Id="R56a3995e8bbc47b7" /><Relationship Type="http://schemas.openxmlformats.org/officeDocument/2006/relationships/slide" Target="/ppt/slides/slide5.xml" Id="R1af27a98b5664034" /><Relationship Type="http://schemas.openxmlformats.org/officeDocument/2006/relationships/slide" Target="/ppt/slides/slide6.xml" Id="Ra437184fdeb7430f" /><Relationship Type="http://schemas.openxmlformats.org/officeDocument/2006/relationships/slide" Target="/ppt/slides/slide7.xml" Id="R8d257b8ec25049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f0a99bdf1b44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5155b040b942ad" /><Relationship Type="http://schemas.openxmlformats.org/officeDocument/2006/relationships/theme" Target="/ppt/slideMasters/theme/theme1.xml" Id="Red4cd0f483784a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5155b040b942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0af1f4ac764c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251b06623c44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5ea0a9ee847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961921a4484c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befa69085540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2a9a2ffb6e46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13c1b5ecae4f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FRITZ.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FRITZ.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FRITZ.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FRITZ.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FRITZ.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FRITZ.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−9 904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−9 901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130 467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FRITZ.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SKJØRSHAMMER JON ERLING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FRITZ.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Fritzners gate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930 069 949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FRITZ. AS</a:t>
            </a:r>
          </a:p>
        </p:txBody>
      </p:sp>
    </p:spTree>
  </p:cSld>
  <p:clrMapOvr>
    <a:masterClrMapping xmlns:a="http://schemas.openxmlformats.org/drawingml/2006/main"/>
  </p:clrMapOvr>
</p:sld>
</file>