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3d41e747ed41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5b641696414daf"/>
  </p:sldMasterIdLst>
  <p:sldIdLst>
    <p:sldId xmlns:r="http://schemas.openxmlformats.org/officeDocument/2006/relationships" id="256" r:id="R224b7875126549fd"/>
    <p:sldId xmlns:r="http://schemas.openxmlformats.org/officeDocument/2006/relationships" id="257" r:id="Rf79a20b27e284846"/>
    <p:sldId xmlns:r="http://schemas.openxmlformats.org/officeDocument/2006/relationships" id="258" r:id="R1a29f76b7c744f9c"/>
    <p:sldId xmlns:r="http://schemas.openxmlformats.org/officeDocument/2006/relationships" id="259" r:id="R9402a0be717f43ab"/>
    <p:sldId xmlns:r="http://schemas.openxmlformats.org/officeDocument/2006/relationships" id="260" r:id="Ra9d8805d4d1a4553"/>
    <p:sldId xmlns:r="http://schemas.openxmlformats.org/officeDocument/2006/relationships" id="261" r:id="R6b9bfd2eee0c4b25"/>
    <p:sldId xmlns:r="http://schemas.openxmlformats.org/officeDocument/2006/relationships" id="262" r:id="R446ad7a7f45644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5b641696414daf" /><Relationship Type="http://schemas.openxmlformats.org/officeDocument/2006/relationships/slide" Target="/ppt/slides/slide1.xml" Id="R224b7875126549fd" /><Relationship Type="http://schemas.openxmlformats.org/officeDocument/2006/relationships/slide" Target="/ppt/slides/slide2.xml" Id="Rf79a20b27e284846" /><Relationship Type="http://schemas.openxmlformats.org/officeDocument/2006/relationships/slide" Target="/ppt/slides/slide3.xml" Id="R1a29f76b7c744f9c" /><Relationship Type="http://schemas.openxmlformats.org/officeDocument/2006/relationships/slide" Target="/ppt/slides/slide4.xml" Id="R9402a0be717f43ab" /><Relationship Type="http://schemas.openxmlformats.org/officeDocument/2006/relationships/slide" Target="/ppt/slides/slide5.xml" Id="Ra9d8805d4d1a4553" /><Relationship Type="http://schemas.openxmlformats.org/officeDocument/2006/relationships/slide" Target="/ppt/slides/slide6.xml" Id="R6b9bfd2eee0c4b25" /><Relationship Type="http://schemas.openxmlformats.org/officeDocument/2006/relationships/slide" Target="/ppt/slides/slide7.xml" Id="R446ad7a7f45644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8fb6deaf3946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ce5fef27884647" /><Relationship Type="http://schemas.openxmlformats.org/officeDocument/2006/relationships/theme" Target="/ppt/slideMasters/theme/theme1.xml" Id="R13a0ca075d754b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ce5fef278846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52ae510cf948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a1ce83e74645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a5539b39c144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91158c9cee44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e621d8c7c244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502d29a805481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4ab9b1a67c40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FJELLGEITA FORLAG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FJELLGEITA FORLAG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FJELLGEITA FORLAG AS ble etablert [år] og holder til i Lindås.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FJELLGEITA FORLAG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FJELLGEITA FORLAG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FJELLGEITA FORLAG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41 309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−33 120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−27 519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53 446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FJELLGEITA FORLAG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LISE KRISTINE VIKEN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FJELLGEITA FORLAG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Lynghaugane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5955 Lindås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930 070 513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FJELLGEITA FORLAG AS</a:t>
            </a:r>
          </a:p>
        </p:txBody>
      </p:sp>
    </p:spTree>
  </p:cSld>
  <p:clrMapOvr>
    <a:masterClrMapping xmlns:a="http://schemas.openxmlformats.org/drawingml/2006/main"/>
  </p:clrMapOvr>
</p:sld>
</file>