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589f07f0f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522c7142e41d2"/>
  </p:sldMasterIdLst>
  <p:sldIdLst>
    <p:sldId xmlns:r="http://schemas.openxmlformats.org/officeDocument/2006/relationships" id="256" r:id="R8a085cde1e46468c"/>
    <p:sldId xmlns:r="http://schemas.openxmlformats.org/officeDocument/2006/relationships" id="257" r:id="R2bbb35ac9f004f23"/>
    <p:sldId xmlns:r="http://schemas.openxmlformats.org/officeDocument/2006/relationships" id="258" r:id="Rc7019e5ce6d94793"/>
    <p:sldId xmlns:r="http://schemas.openxmlformats.org/officeDocument/2006/relationships" id="259" r:id="R4b5de29e9ef941cb"/>
    <p:sldId xmlns:r="http://schemas.openxmlformats.org/officeDocument/2006/relationships" id="260" r:id="Rc12c4e1b033347e7"/>
    <p:sldId xmlns:r="http://schemas.openxmlformats.org/officeDocument/2006/relationships" id="261" r:id="Reeb866313f35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522c7142e41d2" /><Relationship Type="http://schemas.openxmlformats.org/officeDocument/2006/relationships/slide" Target="/ppt/slides/slide1.xml" Id="R8a085cde1e46468c" /><Relationship Type="http://schemas.openxmlformats.org/officeDocument/2006/relationships/slide" Target="/ppt/slides/slide2.xml" Id="R2bbb35ac9f004f23" /><Relationship Type="http://schemas.openxmlformats.org/officeDocument/2006/relationships/slide" Target="/ppt/slides/slide3.xml" Id="Rc7019e5ce6d94793" /><Relationship Type="http://schemas.openxmlformats.org/officeDocument/2006/relationships/slide" Target="/ppt/slides/slide4.xml" Id="R4b5de29e9ef941cb" /><Relationship Type="http://schemas.openxmlformats.org/officeDocument/2006/relationships/slide" Target="/ppt/slides/slide5.xml" Id="Rc12c4e1b033347e7" /><Relationship Type="http://schemas.openxmlformats.org/officeDocument/2006/relationships/slide" Target="/ppt/slides/slide6.xml" Id="Reeb866313f35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56923c47c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ef73378647d4" /><Relationship Type="http://schemas.openxmlformats.org/officeDocument/2006/relationships/theme" Target="/ppt/slideMasters/theme/theme1.xml" Id="Rf23591c5e1f0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1ef733786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1801b8114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35c498a54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0539053b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62c0987e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0c58b732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1f15976c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