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8059c400154b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241c914bae47d3"/>
  </p:sldMasterIdLst>
  <p:sldIdLst>
    <p:sldId xmlns:r="http://schemas.openxmlformats.org/officeDocument/2006/relationships" id="256" r:id="R946695c7185c4c7b"/>
    <p:sldId xmlns:r="http://schemas.openxmlformats.org/officeDocument/2006/relationships" id="257" r:id="R215d43532b514ef7"/>
    <p:sldId xmlns:r="http://schemas.openxmlformats.org/officeDocument/2006/relationships" id="258" r:id="R42783619ea024709"/>
    <p:sldId xmlns:r="http://schemas.openxmlformats.org/officeDocument/2006/relationships" id="259" r:id="Rbe3c1acccba04e69"/>
    <p:sldId xmlns:r="http://schemas.openxmlformats.org/officeDocument/2006/relationships" id="260" r:id="Rd469e9855ade4650"/>
    <p:sldId xmlns:r="http://schemas.openxmlformats.org/officeDocument/2006/relationships" id="261" r:id="R36d6ec89c1134390"/>
    <p:sldId xmlns:r="http://schemas.openxmlformats.org/officeDocument/2006/relationships" id="262" r:id="Rb5bc07e4c9c643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41c914bae47d3" /><Relationship Type="http://schemas.openxmlformats.org/officeDocument/2006/relationships/slide" Target="/ppt/slides/slide1.xml" Id="R946695c7185c4c7b" /><Relationship Type="http://schemas.openxmlformats.org/officeDocument/2006/relationships/slide" Target="/ppt/slides/slide2.xml" Id="R215d43532b514ef7" /><Relationship Type="http://schemas.openxmlformats.org/officeDocument/2006/relationships/slide" Target="/ppt/slides/slide3.xml" Id="R42783619ea024709" /><Relationship Type="http://schemas.openxmlformats.org/officeDocument/2006/relationships/slide" Target="/ppt/slides/slide4.xml" Id="Rbe3c1acccba04e69" /><Relationship Type="http://schemas.openxmlformats.org/officeDocument/2006/relationships/slide" Target="/ppt/slides/slide5.xml" Id="Rd469e9855ade4650" /><Relationship Type="http://schemas.openxmlformats.org/officeDocument/2006/relationships/slide" Target="/ppt/slides/slide6.xml" Id="R36d6ec89c1134390" /><Relationship Type="http://schemas.openxmlformats.org/officeDocument/2006/relationships/slide" Target="/ppt/slides/slide7.xml" Id="Rb5bc07e4c9c643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d9b5b451e44b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6bec082ea4993" /><Relationship Type="http://schemas.openxmlformats.org/officeDocument/2006/relationships/theme" Target="/ppt/slideMasters/theme/theme1.xml" Id="R6216fd6a85094e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36bec082ea49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29d3ab37a4b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bc26da2ba4c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f957136be43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e6a1b8d794f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9a54c526b42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ad44d9a6f42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4e35de8854e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ASPIA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ASPIA NORGE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197 280 287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224 286 514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Innspurten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930 070 645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