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0797b63578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4fe2eae1e43af"/>
  </p:sldMasterIdLst>
  <p:sldIdLst>
    <p:sldId xmlns:r="http://schemas.openxmlformats.org/officeDocument/2006/relationships" id="256" r:id="R3b42a9a650e045b0"/>
    <p:sldId xmlns:r="http://schemas.openxmlformats.org/officeDocument/2006/relationships" id="257" r:id="R1106ea351dcc4c6f"/>
    <p:sldId xmlns:r="http://schemas.openxmlformats.org/officeDocument/2006/relationships" id="258" r:id="Rf8313ccaa58c45ad"/>
    <p:sldId xmlns:r="http://schemas.openxmlformats.org/officeDocument/2006/relationships" id="259" r:id="R3a7852d418a643c7"/>
    <p:sldId xmlns:r="http://schemas.openxmlformats.org/officeDocument/2006/relationships" id="260" r:id="R3e4b7b4863a84944"/>
    <p:sldId xmlns:r="http://schemas.openxmlformats.org/officeDocument/2006/relationships" id="261" r:id="R1c601bc8aace4203"/>
    <p:sldId xmlns:r="http://schemas.openxmlformats.org/officeDocument/2006/relationships" id="262" r:id="R6d779c52dc57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4fe2eae1e43af" /><Relationship Type="http://schemas.openxmlformats.org/officeDocument/2006/relationships/slide" Target="/ppt/slides/slide1.xml" Id="R3b42a9a650e045b0" /><Relationship Type="http://schemas.openxmlformats.org/officeDocument/2006/relationships/slide" Target="/ppt/slides/slide2.xml" Id="R1106ea351dcc4c6f" /><Relationship Type="http://schemas.openxmlformats.org/officeDocument/2006/relationships/slide" Target="/ppt/slides/slide3.xml" Id="Rf8313ccaa58c45ad" /><Relationship Type="http://schemas.openxmlformats.org/officeDocument/2006/relationships/slide" Target="/ppt/slides/slide4.xml" Id="R3a7852d418a643c7" /><Relationship Type="http://schemas.openxmlformats.org/officeDocument/2006/relationships/slide" Target="/ppt/slides/slide5.xml" Id="R3e4b7b4863a84944" /><Relationship Type="http://schemas.openxmlformats.org/officeDocument/2006/relationships/slide" Target="/ppt/slides/slide6.xml" Id="R1c601bc8aace4203" /><Relationship Type="http://schemas.openxmlformats.org/officeDocument/2006/relationships/slide" Target="/ppt/slides/slide7.xml" Id="R6d779c52dc57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6707fd89c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19e19cceb49ce" /><Relationship Type="http://schemas.openxmlformats.org/officeDocument/2006/relationships/theme" Target="/ppt/slideMasters/theme/theme1.xml" Id="Rd2feb83e3ea5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19e19cceb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0765c2cc8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fa16ae520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77a2b2d5b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dab64f70a47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a3ac205c2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a417d336d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d29118026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 &amp; JOR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 &amp; JOR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2 946 921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HERMAN JOHAN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JORUNN REIERSEN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Hemmingstadvegen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930 071 250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 &amp; JOR HOLDING AS</a:t>
            </a:r>
          </a:p>
        </p:txBody>
      </p:sp>
    </p:spTree>
  </p:cSld>
  <p:clrMapOvr>
    <a:masterClrMapping xmlns:a="http://schemas.openxmlformats.org/drawingml/2006/main"/>
  </p:clrMapOvr>
</p:sld>
</file>