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34152654241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505c3146d48d3"/>
  </p:sldMasterIdLst>
  <p:sldIdLst>
    <p:sldId xmlns:r="http://schemas.openxmlformats.org/officeDocument/2006/relationships" id="256" r:id="R6f566784de6e4184"/>
    <p:sldId xmlns:r="http://schemas.openxmlformats.org/officeDocument/2006/relationships" id="257" r:id="Rf9055428c2164b10"/>
    <p:sldId xmlns:r="http://schemas.openxmlformats.org/officeDocument/2006/relationships" id="258" r:id="Rd65f40c4b1ab485e"/>
    <p:sldId xmlns:r="http://schemas.openxmlformats.org/officeDocument/2006/relationships" id="259" r:id="R0bef6e79276e491d"/>
    <p:sldId xmlns:r="http://schemas.openxmlformats.org/officeDocument/2006/relationships" id="260" r:id="R1efb835703614a60"/>
    <p:sldId xmlns:r="http://schemas.openxmlformats.org/officeDocument/2006/relationships" id="261" r:id="R44ef105010054e6d"/>
    <p:sldId xmlns:r="http://schemas.openxmlformats.org/officeDocument/2006/relationships" id="262" r:id="R7cc67d50c5f149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505c3146d48d3" /><Relationship Type="http://schemas.openxmlformats.org/officeDocument/2006/relationships/slide" Target="/ppt/slides/slide1.xml" Id="R6f566784de6e4184" /><Relationship Type="http://schemas.openxmlformats.org/officeDocument/2006/relationships/slide" Target="/ppt/slides/slide2.xml" Id="Rf9055428c2164b10" /><Relationship Type="http://schemas.openxmlformats.org/officeDocument/2006/relationships/slide" Target="/ppt/slides/slide3.xml" Id="Rd65f40c4b1ab485e" /><Relationship Type="http://schemas.openxmlformats.org/officeDocument/2006/relationships/slide" Target="/ppt/slides/slide4.xml" Id="R0bef6e79276e491d" /><Relationship Type="http://schemas.openxmlformats.org/officeDocument/2006/relationships/slide" Target="/ppt/slides/slide5.xml" Id="R1efb835703614a60" /><Relationship Type="http://schemas.openxmlformats.org/officeDocument/2006/relationships/slide" Target="/ppt/slides/slide6.xml" Id="R44ef105010054e6d" /><Relationship Type="http://schemas.openxmlformats.org/officeDocument/2006/relationships/slide" Target="/ppt/slides/slide7.xml" Id="R7cc67d50c5f149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abc6d294c48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b65bc8afc46a5" /><Relationship Type="http://schemas.openxmlformats.org/officeDocument/2006/relationships/theme" Target="/ppt/slideMasters/theme/theme1.xml" Id="Rf418a8d58a8849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b65bc8afc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4f0e3925645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a5b58f1214c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30705eb6147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0559d1b674e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8e17258a645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80495017f43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08dc5cecb40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WINDEX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WINDEX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9 883 691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13 852 129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14 511 957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DANCKERT EMIL MELLBYE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Borgenveien 22D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930 074 241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