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ff519d19b944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ccd6ff01254472"/>
  </p:sldMasterIdLst>
  <p:sldIdLst>
    <p:sldId xmlns:r="http://schemas.openxmlformats.org/officeDocument/2006/relationships" id="256" r:id="Rb316248995eb446b"/>
    <p:sldId xmlns:r="http://schemas.openxmlformats.org/officeDocument/2006/relationships" id="257" r:id="R9162fdb2fa8c43ad"/>
    <p:sldId xmlns:r="http://schemas.openxmlformats.org/officeDocument/2006/relationships" id="258" r:id="R65d837c15d07448b"/>
    <p:sldId xmlns:r="http://schemas.openxmlformats.org/officeDocument/2006/relationships" id="259" r:id="Re7575222afad4734"/>
    <p:sldId xmlns:r="http://schemas.openxmlformats.org/officeDocument/2006/relationships" id="260" r:id="R3fcfa0add3624604"/>
    <p:sldId xmlns:r="http://schemas.openxmlformats.org/officeDocument/2006/relationships" id="261" r:id="Re022ef96246e48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ccd6ff01254472" /><Relationship Type="http://schemas.openxmlformats.org/officeDocument/2006/relationships/slide" Target="/ppt/slides/slide1.xml" Id="Rb316248995eb446b" /><Relationship Type="http://schemas.openxmlformats.org/officeDocument/2006/relationships/slide" Target="/ppt/slides/slide2.xml" Id="R9162fdb2fa8c43ad" /><Relationship Type="http://schemas.openxmlformats.org/officeDocument/2006/relationships/slide" Target="/ppt/slides/slide3.xml" Id="R65d837c15d07448b" /><Relationship Type="http://schemas.openxmlformats.org/officeDocument/2006/relationships/slide" Target="/ppt/slides/slide4.xml" Id="Re7575222afad4734" /><Relationship Type="http://schemas.openxmlformats.org/officeDocument/2006/relationships/slide" Target="/ppt/slides/slide5.xml" Id="R3fcfa0add3624604" /><Relationship Type="http://schemas.openxmlformats.org/officeDocument/2006/relationships/slide" Target="/ppt/slides/slide6.xml" Id="Re022ef96246e48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19f62e703141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dc66b91e04494" /><Relationship Type="http://schemas.openxmlformats.org/officeDocument/2006/relationships/theme" Target="/ppt/slideMasters/theme/theme1.xml" Id="R993d21143d6c4b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edc66b91e044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add9729f454a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06c1649cb4e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455f17bd74f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3bd93d7d440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ecf29bb2a43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a93d52e244f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CHRISTENSEN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CHRISTENSEN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CHRISTENSEN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CHRISTENSEN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CHRISTENSEN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CHRISTENSEN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Alvsvågvegen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5430 Bremnes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930 077 925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CHRISTENSEN INVEST AS</a:t>
            </a:r>
          </a:p>
        </p:txBody>
      </p:sp>
    </p:spTree>
  </p:cSld>
  <p:clrMapOvr>
    <a:masterClrMapping xmlns:a="http://schemas.openxmlformats.org/drawingml/2006/main"/>
  </p:clrMapOvr>
</p:sld>
</file>