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f0ab46729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19adc0b7b487e"/>
  </p:sldMasterIdLst>
  <p:sldIdLst>
    <p:sldId xmlns:r="http://schemas.openxmlformats.org/officeDocument/2006/relationships" id="256" r:id="R76e4a440e9004d89"/>
    <p:sldId xmlns:r="http://schemas.openxmlformats.org/officeDocument/2006/relationships" id="257" r:id="R4e04b49c8c5c44bd"/>
    <p:sldId xmlns:r="http://schemas.openxmlformats.org/officeDocument/2006/relationships" id="258" r:id="R02be6df351f642b8"/>
    <p:sldId xmlns:r="http://schemas.openxmlformats.org/officeDocument/2006/relationships" id="259" r:id="R978bce507fe8486e"/>
    <p:sldId xmlns:r="http://schemas.openxmlformats.org/officeDocument/2006/relationships" id="260" r:id="Rf4414a8247ea4e3a"/>
    <p:sldId xmlns:r="http://schemas.openxmlformats.org/officeDocument/2006/relationships" id="261" r:id="R3a9003c69d4d4356"/>
    <p:sldId xmlns:r="http://schemas.openxmlformats.org/officeDocument/2006/relationships" id="262" r:id="R07d310e238d1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19adc0b7b487e" /><Relationship Type="http://schemas.openxmlformats.org/officeDocument/2006/relationships/slide" Target="/ppt/slides/slide1.xml" Id="R76e4a440e9004d89" /><Relationship Type="http://schemas.openxmlformats.org/officeDocument/2006/relationships/slide" Target="/ppt/slides/slide2.xml" Id="R4e04b49c8c5c44bd" /><Relationship Type="http://schemas.openxmlformats.org/officeDocument/2006/relationships/slide" Target="/ppt/slides/slide3.xml" Id="R02be6df351f642b8" /><Relationship Type="http://schemas.openxmlformats.org/officeDocument/2006/relationships/slide" Target="/ppt/slides/slide4.xml" Id="R978bce507fe8486e" /><Relationship Type="http://schemas.openxmlformats.org/officeDocument/2006/relationships/slide" Target="/ppt/slides/slide5.xml" Id="Rf4414a8247ea4e3a" /><Relationship Type="http://schemas.openxmlformats.org/officeDocument/2006/relationships/slide" Target="/ppt/slides/slide6.xml" Id="R3a9003c69d4d4356" /><Relationship Type="http://schemas.openxmlformats.org/officeDocument/2006/relationships/slide" Target="/ppt/slides/slide7.xml" Id="R07d310e238d1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938a5d890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cb544fce45ae" /><Relationship Type="http://schemas.openxmlformats.org/officeDocument/2006/relationships/theme" Target="/ppt/slideMasters/theme/theme1.xml" Id="Rd8448dd737ca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1cb544fce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554f862e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d06cbd9df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de817c37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b1a5eaa7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a94c6838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c2e7c278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cfe8c5c6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INVEST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440 374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Alvsvågvegen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