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f957338fa3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cb08a85fff4f37"/>
  </p:sldMasterIdLst>
  <p:sldIdLst>
    <p:sldId xmlns:r="http://schemas.openxmlformats.org/officeDocument/2006/relationships" id="256" r:id="R44a44758d7d7465a"/>
    <p:sldId xmlns:r="http://schemas.openxmlformats.org/officeDocument/2006/relationships" id="257" r:id="Rfbf6b7622c4343b0"/>
    <p:sldId xmlns:r="http://schemas.openxmlformats.org/officeDocument/2006/relationships" id="258" r:id="R0ffef9e645ae4a40"/>
    <p:sldId xmlns:r="http://schemas.openxmlformats.org/officeDocument/2006/relationships" id="259" r:id="R53d9306115064bc4"/>
    <p:sldId xmlns:r="http://schemas.openxmlformats.org/officeDocument/2006/relationships" id="260" r:id="R78d53318b67c4cbb"/>
    <p:sldId xmlns:r="http://schemas.openxmlformats.org/officeDocument/2006/relationships" id="261" r:id="R36ce330a408440b9"/>
    <p:sldId xmlns:r="http://schemas.openxmlformats.org/officeDocument/2006/relationships" id="262" r:id="R9565d9e11769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b08a85fff4f37" /><Relationship Type="http://schemas.openxmlformats.org/officeDocument/2006/relationships/slide" Target="/ppt/slides/slide1.xml" Id="R44a44758d7d7465a" /><Relationship Type="http://schemas.openxmlformats.org/officeDocument/2006/relationships/slide" Target="/ppt/slides/slide2.xml" Id="Rfbf6b7622c4343b0" /><Relationship Type="http://schemas.openxmlformats.org/officeDocument/2006/relationships/slide" Target="/ppt/slides/slide3.xml" Id="R0ffef9e645ae4a40" /><Relationship Type="http://schemas.openxmlformats.org/officeDocument/2006/relationships/slide" Target="/ppt/slides/slide4.xml" Id="R53d9306115064bc4" /><Relationship Type="http://schemas.openxmlformats.org/officeDocument/2006/relationships/slide" Target="/ppt/slides/slide5.xml" Id="R78d53318b67c4cbb" /><Relationship Type="http://schemas.openxmlformats.org/officeDocument/2006/relationships/slide" Target="/ppt/slides/slide6.xml" Id="R36ce330a408440b9" /><Relationship Type="http://schemas.openxmlformats.org/officeDocument/2006/relationships/slide" Target="/ppt/slides/slide7.xml" Id="R9565d9e11769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ca33c90434f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9638793c3453e" /><Relationship Type="http://schemas.openxmlformats.org/officeDocument/2006/relationships/theme" Target="/ppt/slideMasters/theme/theme1.xml" Id="Rc11858be9cb3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9638793c345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30d378dba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a855bbb2e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949ace967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609502b84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8466b64744f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ad36a130946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271ba3f60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AKVAMARIN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AKVAMARIN FORVALTNING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1 288 918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43 132 133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118 424 986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J HOLDING AS  –  94,8 %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BALTO ASSET MANAGEMENT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