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6fb3a7e3f48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6e2f09c03483b"/>
  </p:sldMasterIdLst>
  <p:sldIdLst>
    <p:sldId xmlns:r="http://schemas.openxmlformats.org/officeDocument/2006/relationships" id="256" r:id="R651d487a1d634add"/>
    <p:sldId xmlns:r="http://schemas.openxmlformats.org/officeDocument/2006/relationships" id="257" r:id="Rca4f87add13a4424"/>
    <p:sldId xmlns:r="http://schemas.openxmlformats.org/officeDocument/2006/relationships" id="258" r:id="R3135c5a59acc493d"/>
    <p:sldId xmlns:r="http://schemas.openxmlformats.org/officeDocument/2006/relationships" id="259" r:id="Rcb784d2fc6ae47b5"/>
    <p:sldId xmlns:r="http://schemas.openxmlformats.org/officeDocument/2006/relationships" id="260" r:id="R62e919350562463c"/>
    <p:sldId xmlns:r="http://schemas.openxmlformats.org/officeDocument/2006/relationships" id="261" r:id="R430d6b150bb84492"/>
    <p:sldId xmlns:r="http://schemas.openxmlformats.org/officeDocument/2006/relationships" id="262" r:id="Rf6fad1900dc848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6e2f09c03483b" /><Relationship Type="http://schemas.openxmlformats.org/officeDocument/2006/relationships/slide" Target="/ppt/slides/slide1.xml" Id="R651d487a1d634add" /><Relationship Type="http://schemas.openxmlformats.org/officeDocument/2006/relationships/slide" Target="/ppt/slides/slide2.xml" Id="Rca4f87add13a4424" /><Relationship Type="http://schemas.openxmlformats.org/officeDocument/2006/relationships/slide" Target="/ppt/slides/slide3.xml" Id="R3135c5a59acc493d" /><Relationship Type="http://schemas.openxmlformats.org/officeDocument/2006/relationships/slide" Target="/ppt/slides/slide4.xml" Id="Rcb784d2fc6ae47b5" /><Relationship Type="http://schemas.openxmlformats.org/officeDocument/2006/relationships/slide" Target="/ppt/slides/slide5.xml" Id="R62e919350562463c" /><Relationship Type="http://schemas.openxmlformats.org/officeDocument/2006/relationships/slide" Target="/ppt/slides/slide6.xml" Id="R430d6b150bb84492" /><Relationship Type="http://schemas.openxmlformats.org/officeDocument/2006/relationships/slide" Target="/ppt/slides/slide7.xml" Id="Rf6fad1900dc848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28e3f7b53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dd375fcee41af" /><Relationship Type="http://schemas.openxmlformats.org/officeDocument/2006/relationships/theme" Target="/ppt/slideMasters/theme/theme1.xml" Id="Rc5b651ab27f945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dd375fcee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5d02dfd61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3a755a3d0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4dea02ed2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9002fd9c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da357250b40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7e5ef3d8a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bf8370b50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EEK OLSEN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EEK OLSEN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MAGNUS EEK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Bjørndals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930 080 993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