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340cf811b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1552f98f3848b1"/>
  </p:sldMasterIdLst>
  <p:sldIdLst>
    <p:sldId xmlns:r="http://schemas.openxmlformats.org/officeDocument/2006/relationships" id="256" r:id="R97befb64cf3b480a"/>
    <p:sldId xmlns:r="http://schemas.openxmlformats.org/officeDocument/2006/relationships" id="257" r:id="R4527b415113e4ab7"/>
    <p:sldId xmlns:r="http://schemas.openxmlformats.org/officeDocument/2006/relationships" id="258" r:id="R452094efc68a44b5"/>
    <p:sldId xmlns:r="http://schemas.openxmlformats.org/officeDocument/2006/relationships" id="259" r:id="R3789cc8875a64e80"/>
    <p:sldId xmlns:r="http://schemas.openxmlformats.org/officeDocument/2006/relationships" id="260" r:id="R9fbb006050f04b86"/>
    <p:sldId xmlns:r="http://schemas.openxmlformats.org/officeDocument/2006/relationships" id="261" r:id="Rdcfccc92808047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552f98f3848b1" /><Relationship Type="http://schemas.openxmlformats.org/officeDocument/2006/relationships/slide" Target="/ppt/slides/slide1.xml" Id="R97befb64cf3b480a" /><Relationship Type="http://schemas.openxmlformats.org/officeDocument/2006/relationships/slide" Target="/ppt/slides/slide2.xml" Id="R4527b415113e4ab7" /><Relationship Type="http://schemas.openxmlformats.org/officeDocument/2006/relationships/slide" Target="/ppt/slides/slide3.xml" Id="R452094efc68a44b5" /><Relationship Type="http://schemas.openxmlformats.org/officeDocument/2006/relationships/slide" Target="/ppt/slides/slide4.xml" Id="R3789cc8875a64e80" /><Relationship Type="http://schemas.openxmlformats.org/officeDocument/2006/relationships/slide" Target="/ppt/slides/slide5.xml" Id="R9fbb006050f04b86" /><Relationship Type="http://schemas.openxmlformats.org/officeDocument/2006/relationships/slide" Target="/ppt/slides/slide6.xml" Id="Rdcfccc92808047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4284adff1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e93ef19fc4933" /><Relationship Type="http://schemas.openxmlformats.org/officeDocument/2006/relationships/theme" Target="/ppt/slideMasters/theme/theme1.xml" Id="R1b111db67cd647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4e93ef19fc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b6cc28ac34c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ac5dcb8e548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ed074632046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d151329f446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90719ca2544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32751b30f4a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STRØMSØ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STRØMSØ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STRØMSØ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STRØMSØ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STRØMSØ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STRØMSØ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DEKADENTEN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TMS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VARIOMETER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STRØMSØ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STRØMSØ HOLDING AS</a:t>
            </a:r>
          </a:p>
        </p:txBody>
      </p:sp>
    </p:spTree>
  </p:cSld>
  <p:clrMapOvr>
    <a:masterClrMapping xmlns:a="http://schemas.openxmlformats.org/drawingml/2006/main"/>
  </p:clrMapOvr>
</p:sld>
</file>