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41dd030234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bc203bddde4726"/>
  </p:sldMasterIdLst>
  <p:sldIdLst>
    <p:sldId xmlns:r="http://schemas.openxmlformats.org/officeDocument/2006/relationships" id="256" r:id="Rf4b8923b083c47e0"/>
    <p:sldId xmlns:r="http://schemas.openxmlformats.org/officeDocument/2006/relationships" id="257" r:id="Rc40fed8ea1a24acd"/>
    <p:sldId xmlns:r="http://schemas.openxmlformats.org/officeDocument/2006/relationships" id="258" r:id="Rf4781c077fb14fd9"/>
    <p:sldId xmlns:r="http://schemas.openxmlformats.org/officeDocument/2006/relationships" id="259" r:id="R117967a61fd34fae"/>
    <p:sldId xmlns:r="http://schemas.openxmlformats.org/officeDocument/2006/relationships" id="260" r:id="R6ec9b40fe07f4f47"/>
    <p:sldId xmlns:r="http://schemas.openxmlformats.org/officeDocument/2006/relationships" id="261" r:id="R3dfb202697fc4c28"/>
    <p:sldId xmlns:r="http://schemas.openxmlformats.org/officeDocument/2006/relationships" id="262" r:id="Re89f6205aaed4d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c203bddde4726" /><Relationship Type="http://schemas.openxmlformats.org/officeDocument/2006/relationships/slide" Target="/ppt/slides/slide1.xml" Id="Rf4b8923b083c47e0" /><Relationship Type="http://schemas.openxmlformats.org/officeDocument/2006/relationships/slide" Target="/ppt/slides/slide2.xml" Id="Rc40fed8ea1a24acd" /><Relationship Type="http://schemas.openxmlformats.org/officeDocument/2006/relationships/slide" Target="/ppt/slides/slide3.xml" Id="Rf4781c077fb14fd9" /><Relationship Type="http://schemas.openxmlformats.org/officeDocument/2006/relationships/slide" Target="/ppt/slides/slide4.xml" Id="R117967a61fd34fae" /><Relationship Type="http://schemas.openxmlformats.org/officeDocument/2006/relationships/slide" Target="/ppt/slides/slide5.xml" Id="R6ec9b40fe07f4f47" /><Relationship Type="http://schemas.openxmlformats.org/officeDocument/2006/relationships/slide" Target="/ppt/slides/slide6.xml" Id="R3dfb202697fc4c28" /><Relationship Type="http://schemas.openxmlformats.org/officeDocument/2006/relationships/slide" Target="/ppt/slides/slide7.xml" Id="Re89f6205aaed4d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2cd3f6eff46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1d7aa579f44e5" /><Relationship Type="http://schemas.openxmlformats.org/officeDocument/2006/relationships/theme" Target="/ppt/slideMasters/theme/theme1.xml" Id="Re69cc906e96f46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01d7aa579f44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1615f62924a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b0c26ace246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401cd943d44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abc1b3c1e4d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164536c9f46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e60a8467641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ab6476bfc40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HEIE EIENDOM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−136 974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1 831 718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ALFRESCO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CREATIX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Nystrandvegen 224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3944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930 083 313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HEIE EIENDOM AS</a:t>
            </a:r>
          </a:p>
        </p:txBody>
      </p:sp>
    </p:spTree>
  </p:cSld>
  <p:clrMapOvr>
    <a:masterClrMapping xmlns:a="http://schemas.openxmlformats.org/drawingml/2006/main"/>
  </p:clrMapOvr>
</p:sld>
</file>