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f3a15b86d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97900785f4ab8"/>
  </p:sldMasterIdLst>
  <p:sldIdLst>
    <p:sldId xmlns:r="http://schemas.openxmlformats.org/officeDocument/2006/relationships" id="256" r:id="Ra6aa81d21530443b"/>
    <p:sldId xmlns:r="http://schemas.openxmlformats.org/officeDocument/2006/relationships" id="257" r:id="R8ed0ff0f1dbd475c"/>
    <p:sldId xmlns:r="http://schemas.openxmlformats.org/officeDocument/2006/relationships" id="258" r:id="Re85406f2e9494d44"/>
    <p:sldId xmlns:r="http://schemas.openxmlformats.org/officeDocument/2006/relationships" id="259" r:id="R31b17b8fcc634d1f"/>
    <p:sldId xmlns:r="http://schemas.openxmlformats.org/officeDocument/2006/relationships" id="260" r:id="Rc5755b3391e34d20"/>
    <p:sldId xmlns:r="http://schemas.openxmlformats.org/officeDocument/2006/relationships" id="261" r:id="R0135ecbbc4c54dde"/>
    <p:sldId xmlns:r="http://schemas.openxmlformats.org/officeDocument/2006/relationships" id="262" r:id="Rc17fb04dd2394d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97900785f4ab8" /><Relationship Type="http://schemas.openxmlformats.org/officeDocument/2006/relationships/slide" Target="/ppt/slides/slide1.xml" Id="Ra6aa81d21530443b" /><Relationship Type="http://schemas.openxmlformats.org/officeDocument/2006/relationships/slide" Target="/ppt/slides/slide2.xml" Id="R8ed0ff0f1dbd475c" /><Relationship Type="http://schemas.openxmlformats.org/officeDocument/2006/relationships/slide" Target="/ppt/slides/slide3.xml" Id="Re85406f2e9494d44" /><Relationship Type="http://schemas.openxmlformats.org/officeDocument/2006/relationships/slide" Target="/ppt/slides/slide4.xml" Id="R31b17b8fcc634d1f" /><Relationship Type="http://schemas.openxmlformats.org/officeDocument/2006/relationships/slide" Target="/ppt/slides/slide5.xml" Id="Rc5755b3391e34d20" /><Relationship Type="http://schemas.openxmlformats.org/officeDocument/2006/relationships/slide" Target="/ppt/slides/slide6.xml" Id="R0135ecbbc4c54dde" /><Relationship Type="http://schemas.openxmlformats.org/officeDocument/2006/relationships/slide" Target="/ppt/slides/slide7.xml" Id="Rc17fb04dd2394d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dc3530a1d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50d9283734e99" /><Relationship Type="http://schemas.openxmlformats.org/officeDocument/2006/relationships/theme" Target="/ppt/slideMasters/theme/theme1.xml" Id="R8ba93219caf7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50d928373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dd2bef797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6e540f42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07edd57cb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dc42d121946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096586b214e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a92b94ab842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0bffa402f40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MARKUS ANDRESEN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ANDRESEN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ANDRESEN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ANDRESEN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ANDRESEN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ANDRESEN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ANDRESEN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ANDRESEN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ANDRESEN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Løvlands gate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markus.andresen94@gmail.com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930 084 123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ANDRESEN HOLDING AS</a:t>
            </a:r>
          </a:p>
        </p:txBody>
      </p:sp>
    </p:spTree>
  </p:cSld>
  <p:clrMapOvr>
    <a:masterClrMapping xmlns:a="http://schemas.openxmlformats.org/drawingml/2006/main"/>
  </p:clrMapOvr>
</p:sld>
</file>