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d1351b7ad4d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002d6723b46ef"/>
  </p:sldMasterIdLst>
  <p:sldIdLst>
    <p:sldId xmlns:r="http://schemas.openxmlformats.org/officeDocument/2006/relationships" id="256" r:id="R3a4d260795254b3b"/>
    <p:sldId xmlns:r="http://schemas.openxmlformats.org/officeDocument/2006/relationships" id="257" r:id="R74771c698ba046a9"/>
    <p:sldId xmlns:r="http://schemas.openxmlformats.org/officeDocument/2006/relationships" id="258" r:id="R2cb157ebedc9412d"/>
    <p:sldId xmlns:r="http://schemas.openxmlformats.org/officeDocument/2006/relationships" id="259" r:id="Rfef0d3e7477c4652"/>
    <p:sldId xmlns:r="http://schemas.openxmlformats.org/officeDocument/2006/relationships" id="260" r:id="R82d577bf6b39409c"/>
    <p:sldId xmlns:r="http://schemas.openxmlformats.org/officeDocument/2006/relationships" id="261" r:id="R96d460d640314c75"/>
    <p:sldId xmlns:r="http://schemas.openxmlformats.org/officeDocument/2006/relationships" id="262" r:id="R4201e1c3992b44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002d6723b46ef" /><Relationship Type="http://schemas.openxmlformats.org/officeDocument/2006/relationships/slide" Target="/ppt/slides/slide1.xml" Id="R3a4d260795254b3b" /><Relationship Type="http://schemas.openxmlformats.org/officeDocument/2006/relationships/slide" Target="/ppt/slides/slide2.xml" Id="R74771c698ba046a9" /><Relationship Type="http://schemas.openxmlformats.org/officeDocument/2006/relationships/slide" Target="/ppt/slides/slide3.xml" Id="R2cb157ebedc9412d" /><Relationship Type="http://schemas.openxmlformats.org/officeDocument/2006/relationships/slide" Target="/ppt/slides/slide4.xml" Id="Rfef0d3e7477c4652" /><Relationship Type="http://schemas.openxmlformats.org/officeDocument/2006/relationships/slide" Target="/ppt/slides/slide5.xml" Id="R82d577bf6b39409c" /><Relationship Type="http://schemas.openxmlformats.org/officeDocument/2006/relationships/slide" Target="/ppt/slides/slide6.xml" Id="R96d460d640314c75" /><Relationship Type="http://schemas.openxmlformats.org/officeDocument/2006/relationships/slide" Target="/ppt/slides/slide7.xml" Id="R4201e1c3992b44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048ae2a7144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c5d4e3c344af1" /><Relationship Type="http://schemas.openxmlformats.org/officeDocument/2006/relationships/theme" Target="/ppt/slideMasters/theme/theme1.xml" Id="R39397adaa6df41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c5d4e3c34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6dfce262a4b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26091e311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c6981596e41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1d578c0d441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d4162cc8d49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298be353a41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07c886ce042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ZOYA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100 239 938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100 239 938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ZOYA RUTH TAYLOR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Dahls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930 087 416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ZOYA AS</a:t>
            </a:r>
          </a:p>
        </p:txBody>
      </p:sp>
    </p:spTree>
  </p:cSld>
  <p:clrMapOvr>
    <a:masterClrMapping xmlns:a="http://schemas.openxmlformats.org/drawingml/2006/main"/>
  </p:clrMapOvr>
</p:sld>
</file>