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fe5c50fd29149c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dbd84ac6a874c63"/>
  </p:sldMasterIdLst>
  <p:sldIdLst>
    <p:sldId xmlns:r="http://schemas.openxmlformats.org/officeDocument/2006/relationships" id="256" r:id="R3de807ac278b46e8"/>
    <p:sldId xmlns:r="http://schemas.openxmlformats.org/officeDocument/2006/relationships" id="257" r:id="R10e5705979244c9c"/>
    <p:sldId xmlns:r="http://schemas.openxmlformats.org/officeDocument/2006/relationships" id="258" r:id="R1514d21200944760"/>
    <p:sldId xmlns:r="http://schemas.openxmlformats.org/officeDocument/2006/relationships" id="259" r:id="R58d8c18d4cb244f1"/>
    <p:sldId xmlns:r="http://schemas.openxmlformats.org/officeDocument/2006/relationships" id="260" r:id="R7516e5dd820d4798"/>
    <p:sldId xmlns:r="http://schemas.openxmlformats.org/officeDocument/2006/relationships" id="261" r:id="Reaf4f36463c44a76"/>
    <p:sldId xmlns:r="http://schemas.openxmlformats.org/officeDocument/2006/relationships" id="262" r:id="R2f87cb0793c8430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dbd84ac6a874c63" /><Relationship Type="http://schemas.openxmlformats.org/officeDocument/2006/relationships/slide" Target="/ppt/slides/slide1.xml" Id="R3de807ac278b46e8" /><Relationship Type="http://schemas.openxmlformats.org/officeDocument/2006/relationships/slide" Target="/ppt/slides/slide2.xml" Id="R10e5705979244c9c" /><Relationship Type="http://schemas.openxmlformats.org/officeDocument/2006/relationships/slide" Target="/ppt/slides/slide3.xml" Id="R1514d21200944760" /><Relationship Type="http://schemas.openxmlformats.org/officeDocument/2006/relationships/slide" Target="/ppt/slides/slide4.xml" Id="R58d8c18d4cb244f1" /><Relationship Type="http://schemas.openxmlformats.org/officeDocument/2006/relationships/slide" Target="/ppt/slides/slide5.xml" Id="R7516e5dd820d4798" /><Relationship Type="http://schemas.openxmlformats.org/officeDocument/2006/relationships/slide" Target="/ppt/slides/slide6.xml" Id="Reaf4f36463c44a76" /><Relationship Type="http://schemas.openxmlformats.org/officeDocument/2006/relationships/slide" Target="/ppt/slides/slide7.xml" Id="R2f87cb0793c8430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1a7cc4595f4480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45e86da92a4601" /><Relationship Type="http://schemas.openxmlformats.org/officeDocument/2006/relationships/theme" Target="/ppt/slideMasters/theme/theme1.xml" Id="R1b7087509c33417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345e86da92a460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6340ecd0294da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cba79175e1413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e0262cba4d4ef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e5588b36254b6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6a6f9554404e9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ce8f0258d1411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27b48b1e7a431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REGNSKAPSBYRÅET MER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REGNSKAPSBYRÅET MER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REGNSKAPSBYRÅET MER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REGNSKAPSBYRÅET MER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REGNSKAPSBYRÅET MER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REGNSKAPSBYRÅET MER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1 757 358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12 482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13 140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149 362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531 941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REGNSKAPSBYRÅET MER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FISKERISERVICE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TELMO HOLDING AS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OKKENBOM AS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REGNSKAPSBYRÅET MER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Kirkegata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4612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930 090 034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REGNSKAPSBYRÅET MER AS</a:t>
            </a:r>
          </a:p>
        </p:txBody>
      </p:sp>
    </p:spTree>
  </p:cSld>
  <p:clrMapOvr>
    <a:masterClrMapping xmlns:a="http://schemas.openxmlformats.org/drawingml/2006/main"/>
  </p:clrMapOvr>
</p:sld>
</file>