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6dbec42d51457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2eb68d8ca049be"/>
  </p:sldMasterIdLst>
  <p:sldIdLst>
    <p:sldId xmlns:r="http://schemas.openxmlformats.org/officeDocument/2006/relationships" id="256" r:id="R463728b590394c3c"/>
    <p:sldId xmlns:r="http://schemas.openxmlformats.org/officeDocument/2006/relationships" id="257" r:id="Rf97e247cdacb4963"/>
    <p:sldId xmlns:r="http://schemas.openxmlformats.org/officeDocument/2006/relationships" id="258" r:id="Rcb7b0fce7819444c"/>
    <p:sldId xmlns:r="http://schemas.openxmlformats.org/officeDocument/2006/relationships" id="259" r:id="R431b765fccd840ad"/>
    <p:sldId xmlns:r="http://schemas.openxmlformats.org/officeDocument/2006/relationships" id="260" r:id="R567f8be2268f421c"/>
    <p:sldId xmlns:r="http://schemas.openxmlformats.org/officeDocument/2006/relationships" id="261" r:id="Redac13f63fb04a5e"/>
    <p:sldId xmlns:r="http://schemas.openxmlformats.org/officeDocument/2006/relationships" id="262" r:id="R2fc28f132be341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2eb68d8ca049be" /><Relationship Type="http://schemas.openxmlformats.org/officeDocument/2006/relationships/slide" Target="/ppt/slides/slide1.xml" Id="R463728b590394c3c" /><Relationship Type="http://schemas.openxmlformats.org/officeDocument/2006/relationships/slide" Target="/ppt/slides/slide2.xml" Id="Rf97e247cdacb4963" /><Relationship Type="http://schemas.openxmlformats.org/officeDocument/2006/relationships/slide" Target="/ppt/slides/slide3.xml" Id="Rcb7b0fce7819444c" /><Relationship Type="http://schemas.openxmlformats.org/officeDocument/2006/relationships/slide" Target="/ppt/slides/slide4.xml" Id="R431b765fccd840ad" /><Relationship Type="http://schemas.openxmlformats.org/officeDocument/2006/relationships/slide" Target="/ppt/slides/slide5.xml" Id="R567f8be2268f421c" /><Relationship Type="http://schemas.openxmlformats.org/officeDocument/2006/relationships/slide" Target="/ppt/slides/slide6.xml" Id="Redac13f63fb04a5e" /><Relationship Type="http://schemas.openxmlformats.org/officeDocument/2006/relationships/slide" Target="/ppt/slides/slide7.xml" Id="R2fc28f132be341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7daff928f04c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05a583c7e749bc" /><Relationship Type="http://schemas.openxmlformats.org/officeDocument/2006/relationships/theme" Target="/ppt/slideMasters/theme/theme1.xml" Id="R24a366ab9f5842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05a583c7e749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d004c0cd1945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d7f667182f41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8f253f83f342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12948e7f640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af361e71e447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dd0aa2eb24fb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d92b0651b04a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NYRUD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NYRUD AS ble etablert [år] og holder til i Skreia.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320 004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242 713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5 222 813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ANDO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NYSTUEN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Veverivegen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2848 Skreia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930 090 913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AS</a:t>
            </a:r>
          </a:p>
        </p:txBody>
      </p:sp>
    </p:spTree>
  </p:cSld>
  <p:clrMapOvr>
    <a:masterClrMapping xmlns:a="http://schemas.openxmlformats.org/drawingml/2006/main"/>
  </p:clrMapOvr>
</p:sld>
</file>