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6e6aa9c338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cada16b0f4f91"/>
  </p:sldMasterIdLst>
  <p:sldIdLst>
    <p:sldId xmlns:r="http://schemas.openxmlformats.org/officeDocument/2006/relationships" id="256" r:id="R6165c7f2137d44bf"/>
    <p:sldId xmlns:r="http://schemas.openxmlformats.org/officeDocument/2006/relationships" id="257" r:id="Raaf05d381f6740fe"/>
    <p:sldId xmlns:r="http://schemas.openxmlformats.org/officeDocument/2006/relationships" id="258" r:id="Rbc3d2fe3f02b4397"/>
    <p:sldId xmlns:r="http://schemas.openxmlformats.org/officeDocument/2006/relationships" id="259" r:id="R1d3d9edf7a2b43c3"/>
    <p:sldId xmlns:r="http://schemas.openxmlformats.org/officeDocument/2006/relationships" id="260" r:id="R6560b0167a134ed5"/>
    <p:sldId xmlns:r="http://schemas.openxmlformats.org/officeDocument/2006/relationships" id="261" r:id="R6e55de65c61647f2"/>
    <p:sldId xmlns:r="http://schemas.openxmlformats.org/officeDocument/2006/relationships" id="262" r:id="R38674f525d8c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cada16b0f4f91" /><Relationship Type="http://schemas.openxmlformats.org/officeDocument/2006/relationships/slide" Target="/ppt/slides/slide1.xml" Id="R6165c7f2137d44bf" /><Relationship Type="http://schemas.openxmlformats.org/officeDocument/2006/relationships/slide" Target="/ppt/slides/slide2.xml" Id="Raaf05d381f6740fe" /><Relationship Type="http://schemas.openxmlformats.org/officeDocument/2006/relationships/slide" Target="/ppt/slides/slide3.xml" Id="Rbc3d2fe3f02b4397" /><Relationship Type="http://schemas.openxmlformats.org/officeDocument/2006/relationships/slide" Target="/ppt/slides/slide4.xml" Id="R1d3d9edf7a2b43c3" /><Relationship Type="http://schemas.openxmlformats.org/officeDocument/2006/relationships/slide" Target="/ppt/slides/slide5.xml" Id="R6560b0167a134ed5" /><Relationship Type="http://schemas.openxmlformats.org/officeDocument/2006/relationships/slide" Target="/ppt/slides/slide6.xml" Id="R6e55de65c61647f2" /><Relationship Type="http://schemas.openxmlformats.org/officeDocument/2006/relationships/slide" Target="/ppt/slides/slide7.xml" Id="R38674f525d8c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adf1092d4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67097c0644898" /><Relationship Type="http://schemas.openxmlformats.org/officeDocument/2006/relationships/theme" Target="/ppt/slideMasters/theme/theme1.xml" Id="R1d4f8da26e46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67097c064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8028c446a4e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20e200def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0c4e82b0c46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d07a2574c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7cac88f6a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6586e013941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39154d5db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TOPNOR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TOPNOR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6 680 013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2 540 428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TOPNOR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post@topnor.no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www.topnor.no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930 094 757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TOPNOR REGNSKAP AS</a:t>
            </a:r>
          </a:p>
        </p:txBody>
      </p:sp>
    </p:spTree>
  </p:cSld>
  <p:clrMapOvr>
    <a:masterClrMapping xmlns:a="http://schemas.openxmlformats.org/drawingml/2006/main"/>
  </p:clrMapOvr>
</p:sld>
</file>