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08cc6adc66842d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dda9263842147d3"/>
  </p:sldMasterIdLst>
  <p:sldIdLst>
    <p:sldId xmlns:r="http://schemas.openxmlformats.org/officeDocument/2006/relationships" id="256" r:id="R946c3ecf15ca48ba"/>
    <p:sldId xmlns:r="http://schemas.openxmlformats.org/officeDocument/2006/relationships" id="257" r:id="Rbbfaa5a97fb64dce"/>
    <p:sldId xmlns:r="http://schemas.openxmlformats.org/officeDocument/2006/relationships" id="258" r:id="Ra7fc78312b194c3d"/>
    <p:sldId xmlns:r="http://schemas.openxmlformats.org/officeDocument/2006/relationships" id="259" r:id="R94da349233d84e8b"/>
    <p:sldId xmlns:r="http://schemas.openxmlformats.org/officeDocument/2006/relationships" id="260" r:id="R0fd5873db14c4c3f"/>
    <p:sldId xmlns:r="http://schemas.openxmlformats.org/officeDocument/2006/relationships" id="261" r:id="R151a4856061c407a"/>
    <p:sldId xmlns:r="http://schemas.openxmlformats.org/officeDocument/2006/relationships" id="262" r:id="R0ce5b2727fff48d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dda9263842147d3" /><Relationship Type="http://schemas.openxmlformats.org/officeDocument/2006/relationships/slide" Target="/ppt/slides/slide1.xml" Id="R946c3ecf15ca48ba" /><Relationship Type="http://schemas.openxmlformats.org/officeDocument/2006/relationships/slide" Target="/ppt/slides/slide2.xml" Id="Rbbfaa5a97fb64dce" /><Relationship Type="http://schemas.openxmlformats.org/officeDocument/2006/relationships/slide" Target="/ppt/slides/slide3.xml" Id="Ra7fc78312b194c3d" /><Relationship Type="http://schemas.openxmlformats.org/officeDocument/2006/relationships/slide" Target="/ppt/slides/slide4.xml" Id="R94da349233d84e8b" /><Relationship Type="http://schemas.openxmlformats.org/officeDocument/2006/relationships/slide" Target="/ppt/slides/slide5.xml" Id="R0fd5873db14c4c3f" /><Relationship Type="http://schemas.openxmlformats.org/officeDocument/2006/relationships/slide" Target="/ppt/slides/slide6.xml" Id="R151a4856061c407a" /><Relationship Type="http://schemas.openxmlformats.org/officeDocument/2006/relationships/slide" Target="/ppt/slides/slide7.xml" Id="R0ce5b2727fff48d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3582ec360b9429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e54d200f464f67" /><Relationship Type="http://schemas.openxmlformats.org/officeDocument/2006/relationships/theme" Target="/ppt/slideMasters/theme/theme1.xml" Id="R36170fcf2550441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1e54d200f464f6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a051292bcd46d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6a63941aec439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38d29422fc4e9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0f19b6f1f5447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230cab3c77421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5879759732439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8bf81e9300444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ITERATIV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ITERATIV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ITERATIV HOLDING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ITERATIV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ITERATIV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ITERATIV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2023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155 549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−727 043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−3 008 612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−2 978 612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26 952 489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ITERATIV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TERJE LINDSTAD AS  –  70,0 %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HANOVER SQUARE HOLDINGS AS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VAMOS E-COMMERCE AS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VEDVIK INVEST AS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ITERATIV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930 096 733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ITERATIV HOLDING AS</a:t>
            </a:r>
          </a:p>
        </p:txBody>
      </p:sp>
    </p:spTree>
  </p:cSld>
  <p:clrMapOvr>
    <a:masterClrMapping xmlns:a="http://schemas.openxmlformats.org/drawingml/2006/main"/>
  </p:clrMapOvr>
</p:sld>
</file>