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8416a487a9041e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20aab1d48fe490f"/>
  </p:sldMasterIdLst>
  <p:sldIdLst>
    <p:sldId xmlns:r="http://schemas.openxmlformats.org/officeDocument/2006/relationships" id="256" r:id="R77e24051d76545c4"/>
    <p:sldId xmlns:r="http://schemas.openxmlformats.org/officeDocument/2006/relationships" id="257" r:id="Ra8ee477fb4404e37"/>
    <p:sldId xmlns:r="http://schemas.openxmlformats.org/officeDocument/2006/relationships" id="258" r:id="Ra8299f49ffc64237"/>
    <p:sldId xmlns:r="http://schemas.openxmlformats.org/officeDocument/2006/relationships" id="259" r:id="R066e4d182aac443b"/>
    <p:sldId xmlns:r="http://schemas.openxmlformats.org/officeDocument/2006/relationships" id="260" r:id="Rabe470fc836e40ff"/>
    <p:sldId xmlns:r="http://schemas.openxmlformats.org/officeDocument/2006/relationships" id="261" r:id="R3d033be9495a402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0aab1d48fe490f" /><Relationship Type="http://schemas.openxmlformats.org/officeDocument/2006/relationships/slide" Target="/ppt/slides/slide1.xml" Id="R77e24051d76545c4" /><Relationship Type="http://schemas.openxmlformats.org/officeDocument/2006/relationships/slide" Target="/ppt/slides/slide2.xml" Id="Ra8ee477fb4404e37" /><Relationship Type="http://schemas.openxmlformats.org/officeDocument/2006/relationships/slide" Target="/ppt/slides/slide3.xml" Id="Ra8299f49ffc64237" /><Relationship Type="http://schemas.openxmlformats.org/officeDocument/2006/relationships/slide" Target="/ppt/slides/slide4.xml" Id="R066e4d182aac443b" /><Relationship Type="http://schemas.openxmlformats.org/officeDocument/2006/relationships/slide" Target="/ppt/slides/slide5.xml" Id="Rabe470fc836e40ff" /><Relationship Type="http://schemas.openxmlformats.org/officeDocument/2006/relationships/slide" Target="/ppt/slides/slide6.xml" Id="R3d033be9495a402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51df57d61243d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1d5521596f4c3a" /><Relationship Type="http://schemas.openxmlformats.org/officeDocument/2006/relationships/theme" Target="/ppt/slideMasters/theme/theme1.xml" Id="R18c748d133ec40d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d1d5521596f4c3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28e9c952934ca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674abc0d84473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6aec19a3f74f8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4cc618f6c94f2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f57f2f5bc3418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60f2cc35a7498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GJALLAR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GJALLAR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GJALLAR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GJALLAR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GJALLAR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GJALLAR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Stokkastrandvegen 85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5578 Nedre Vats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930 097 608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GJALLAR INVEST AS</a:t>
            </a:r>
          </a:p>
        </p:txBody>
      </p:sp>
    </p:spTree>
  </p:cSld>
  <p:clrMapOvr>
    <a:masterClrMapping xmlns:a="http://schemas.openxmlformats.org/drawingml/2006/main"/>
  </p:clrMapOvr>
</p:sld>
</file>