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a5f54f84f4f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95b5c192743ac"/>
  </p:sldMasterIdLst>
  <p:sldIdLst>
    <p:sldId xmlns:r="http://schemas.openxmlformats.org/officeDocument/2006/relationships" id="256" r:id="R4f51288cd5404cee"/>
    <p:sldId xmlns:r="http://schemas.openxmlformats.org/officeDocument/2006/relationships" id="257" r:id="R8e81112cb7f9495b"/>
    <p:sldId xmlns:r="http://schemas.openxmlformats.org/officeDocument/2006/relationships" id="258" r:id="R972dfbda24654639"/>
    <p:sldId xmlns:r="http://schemas.openxmlformats.org/officeDocument/2006/relationships" id="259" r:id="R63d0cd55d044486f"/>
    <p:sldId xmlns:r="http://schemas.openxmlformats.org/officeDocument/2006/relationships" id="260" r:id="R565d5525a96048d8"/>
    <p:sldId xmlns:r="http://schemas.openxmlformats.org/officeDocument/2006/relationships" id="261" r:id="R0f1c296ef0444791"/>
    <p:sldId xmlns:r="http://schemas.openxmlformats.org/officeDocument/2006/relationships" id="262" r:id="R336664a1801f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95b5c192743ac" /><Relationship Type="http://schemas.openxmlformats.org/officeDocument/2006/relationships/slide" Target="/ppt/slides/slide1.xml" Id="R4f51288cd5404cee" /><Relationship Type="http://schemas.openxmlformats.org/officeDocument/2006/relationships/slide" Target="/ppt/slides/slide2.xml" Id="R8e81112cb7f9495b" /><Relationship Type="http://schemas.openxmlformats.org/officeDocument/2006/relationships/slide" Target="/ppt/slides/slide3.xml" Id="R972dfbda24654639" /><Relationship Type="http://schemas.openxmlformats.org/officeDocument/2006/relationships/slide" Target="/ppt/slides/slide4.xml" Id="R63d0cd55d044486f" /><Relationship Type="http://schemas.openxmlformats.org/officeDocument/2006/relationships/slide" Target="/ppt/slides/slide5.xml" Id="R565d5525a96048d8" /><Relationship Type="http://schemas.openxmlformats.org/officeDocument/2006/relationships/slide" Target="/ppt/slides/slide6.xml" Id="R0f1c296ef0444791" /><Relationship Type="http://schemas.openxmlformats.org/officeDocument/2006/relationships/slide" Target="/ppt/slides/slide7.xml" Id="R336664a1801f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f07159e6b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bb3795fa24e3b" /><Relationship Type="http://schemas.openxmlformats.org/officeDocument/2006/relationships/theme" Target="/ppt/slideMasters/theme/theme1.xml" Id="Ra840cdb0ea97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fbb3795fa24e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e22f188f748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9a352219b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6a6aa5ba2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3494bedd0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3994f603f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17bd26610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8a1768030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GJALLAR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GJALLAR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GJALLAR INVEST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GJALLAR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GJALLAR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GJALLAR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−971 861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12 035 682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69 331 174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70 304 884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GJALLAR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HATTELAND HOLDING AS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LYNGNESET INVEST AS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VISS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FLYTEVESTEN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V-FINANS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CURRENT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GJALLAR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930 097 608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GJALLAR INVEST AS</a:t>
            </a:r>
          </a:p>
        </p:txBody>
      </p:sp>
    </p:spTree>
  </p:cSld>
  <p:clrMapOvr>
    <a:masterClrMapping xmlns:a="http://schemas.openxmlformats.org/drawingml/2006/main"/>
  </p:clrMapOvr>
</p:sld>
</file>