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e7b5a45fa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80878fd534f32"/>
  </p:sldMasterIdLst>
  <p:sldIdLst>
    <p:sldId xmlns:r="http://schemas.openxmlformats.org/officeDocument/2006/relationships" id="256" r:id="Rbdc981898eac45a4"/>
    <p:sldId xmlns:r="http://schemas.openxmlformats.org/officeDocument/2006/relationships" id="257" r:id="Rb0145569268541e4"/>
    <p:sldId xmlns:r="http://schemas.openxmlformats.org/officeDocument/2006/relationships" id="258" r:id="R7b530cf1ca4e4c00"/>
    <p:sldId xmlns:r="http://schemas.openxmlformats.org/officeDocument/2006/relationships" id="259" r:id="R4c3ea66507b54f03"/>
    <p:sldId xmlns:r="http://schemas.openxmlformats.org/officeDocument/2006/relationships" id="260" r:id="Reb53b2e568494727"/>
    <p:sldId xmlns:r="http://schemas.openxmlformats.org/officeDocument/2006/relationships" id="261" r:id="Rd7f006b3528a4a19"/>
    <p:sldId xmlns:r="http://schemas.openxmlformats.org/officeDocument/2006/relationships" id="262" r:id="Ra4c10f72f87f4a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80878fd534f32" /><Relationship Type="http://schemas.openxmlformats.org/officeDocument/2006/relationships/slide" Target="/ppt/slides/slide1.xml" Id="Rbdc981898eac45a4" /><Relationship Type="http://schemas.openxmlformats.org/officeDocument/2006/relationships/slide" Target="/ppt/slides/slide2.xml" Id="Rb0145569268541e4" /><Relationship Type="http://schemas.openxmlformats.org/officeDocument/2006/relationships/slide" Target="/ppt/slides/slide3.xml" Id="R7b530cf1ca4e4c00" /><Relationship Type="http://schemas.openxmlformats.org/officeDocument/2006/relationships/slide" Target="/ppt/slides/slide4.xml" Id="R4c3ea66507b54f03" /><Relationship Type="http://schemas.openxmlformats.org/officeDocument/2006/relationships/slide" Target="/ppt/slides/slide5.xml" Id="Reb53b2e568494727" /><Relationship Type="http://schemas.openxmlformats.org/officeDocument/2006/relationships/slide" Target="/ppt/slides/slide6.xml" Id="Rd7f006b3528a4a19" /><Relationship Type="http://schemas.openxmlformats.org/officeDocument/2006/relationships/slide" Target="/ppt/slides/slide7.xml" Id="Ra4c10f72f87f4a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3eab157c1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a3b5426ce4a51" /><Relationship Type="http://schemas.openxmlformats.org/officeDocument/2006/relationships/theme" Target="/ppt/slideMasters/theme/theme1.xml" Id="R18b500eda064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a3b5426ce4a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04fd80b39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ae73402d6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56368cea5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647b7aa87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03ae9f849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18229b10c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ec13e4ffa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SANNAN B14-1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SANNAN B14-1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SANNAN B14-1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SANNAN B14-1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SANNAN B14-1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SANNAN B14-1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SANNAN B14-1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SANNAN BOLIG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SANNAN B14-1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Byggteknikk Regnskap AS, Bassengbakken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930 100 935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SANNAN B14-1 HOLDING AS</a:t>
            </a:r>
          </a:p>
        </p:txBody>
      </p:sp>
    </p:spTree>
  </p:cSld>
  <p:clrMapOvr>
    <a:masterClrMapping xmlns:a="http://schemas.openxmlformats.org/drawingml/2006/main"/>
  </p:clrMapOvr>
</p:sld>
</file>