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9a08afa15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545801c6b4da2"/>
  </p:sldMasterIdLst>
  <p:sldIdLst>
    <p:sldId xmlns:r="http://schemas.openxmlformats.org/officeDocument/2006/relationships" id="256" r:id="R5276ade0bdc94a21"/>
    <p:sldId xmlns:r="http://schemas.openxmlformats.org/officeDocument/2006/relationships" id="257" r:id="R462bf77883634d08"/>
    <p:sldId xmlns:r="http://schemas.openxmlformats.org/officeDocument/2006/relationships" id="258" r:id="R8a275d085ce548ca"/>
    <p:sldId xmlns:r="http://schemas.openxmlformats.org/officeDocument/2006/relationships" id="259" r:id="Rced8efbd88d74b59"/>
    <p:sldId xmlns:r="http://schemas.openxmlformats.org/officeDocument/2006/relationships" id="260" r:id="R2ffd5b400d594bb4"/>
    <p:sldId xmlns:r="http://schemas.openxmlformats.org/officeDocument/2006/relationships" id="261" r:id="R1044ebde0a5e4085"/>
    <p:sldId xmlns:r="http://schemas.openxmlformats.org/officeDocument/2006/relationships" id="262" r:id="Raf6dd89bb37f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545801c6b4da2" /><Relationship Type="http://schemas.openxmlformats.org/officeDocument/2006/relationships/slide" Target="/ppt/slides/slide1.xml" Id="R5276ade0bdc94a21" /><Relationship Type="http://schemas.openxmlformats.org/officeDocument/2006/relationships/slide" Target="/ppt/slides/slide2.xml" Id="R462bf77883634d08" /><Relationship Type="http://schemas.openxmlformats.org/officeDocument/2006/relationships/slide" Target="/ppt/slides/slide3.xml" Id="R8a275d085ce548ca" /><Relationship Type="http://schemas.openxmlformats.org/officeDocument/2006/relationships/slide" Target="/ppt/slides/slide4.xml" Id="Rced8efbd88d74b59" /><Relationship Type="http://schemas.openxmlformats.org/officeDocument/2006/relationships/slide" Target="/ppt/slides/slide5.xml" Id="R2ffd5b400d594bb4" /><Relationship Type="http://schemas.openxmlformats.org/officeDocument/2006/relationships/slide" Target="/ppt/slides/slide6.xml" Id="R1044ebde0a5e4085" /><Relationship Type="http://schemas.openxmlformats.org/officeDocument/2006/relationships/slide" Target="/ppt/slides/slide7.xml" Id="Raf6dd89bb37f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fa6e17835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28517ad94429" /><Relationship Type="http://schemas.openxmlformats.org/officeDocument/2006/relationships/theme" Target="/ppt/slideMasters/theme/theme1.xml" Id="R31fe0fa630ad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828517ad9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8576a65f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e7a23957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50d9a51df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b63d7e86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e3afe7258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d4e1628d4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1417fb3d4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AMVEL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AMVEL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ARNE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10G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post.amvel@outlook.com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930 103 101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